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tmp" ContentType="image/png"/>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4"/>
  </p:notesMasterIdLst>
  <p:sldIdLst>
    <p:sldId id="258" r:id="rId2"/>
    <p:sldId id="286" r:id="rId3"/>
    <p:sldId id="259" r:id="rId4"/>
    <p:sldId id="287" r:id="rId5"/>
    <p:sldId id="289" r:id="rId6"/>
    <p:sldId id="274" r:id="rId7"/>
    <p:sldId id="261" r:id="rId8"/>
    <p:sldId id="262" r:id="rId9"/>
    <p:sldId id="263" r:id="rId10"/>
    <p:sldId id="264" r:id="rId11"/>
    <p:sldId id="265" r:id="rId12"/>
    <p:sldId id="266" r:id="rId13"/>
    <p:sldId id="284" r:id="rId14"/>
    <p:sldId id="267" r:id="rId15"/>
    <p:sldId id="291" r:id="rId16"/>
    <p:sldId id="270" r:id="rId17"/>
    <p:sldId id="275" r:id="rId18"/>
    <p:sldId id="276" r:id="rId19"/>
    <p:sldId id="277" r:id="rId20"/>
    <p:sldId id="2406" r:id="rId21"/>
    <p:sldId id="2388" r:id="rId22"/>
    <p:sldId id="2389" r:id="rId23"/>
    <p:sldId id="2390" r:id="rId24"/>
    <p:sldId id="2276" r:id="rId25"/>
    <p:sldId id="2391" r:id="rId26"/>
    <p:sldId id="2392" r:id="rId27"/>
    <p:sldId id="2393" r:id="rId28"/>
    <p:sldId id="271" r:id="rId29"/>
    <p:sldId id="272" r:id="rId30"/>
    <p:sldId id="279" r:id="rId31"/>
    <p:sldId id="2407" r:id="rId32"/>
    <p:sldId id="240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8"/>
    <p:restoredTop sz="94444"/>
  </p:normalViewPr>
  <p:slideViewPr>
    <p:cSldViewPr snapToGrid="0" snapToObjects="1">
      <p:cViewPr varScale="1">
        <p:scale>
          <a:sx n="81" d="100"/>
          <a:sy n="81" d="100"/>
        </p:scale>
        <p:origin x="-1504" y="-1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C4C0D6-7A26-A448-ABDE-457D7561C433}" type="datetimeFigureOut">
              <a:rPr lang="en-US" smtClean="0"/>
              <a:t>29/07/19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2BE9C6-35F3-CC4E-89DA-8CD59784A7FF}" type="slidenum">
              <a:rPr lang="en-US" smtClean="0"/>
              <a:t>‹#›</a:t>
            </a:fld>
            <a:endParaRPr lang="en-US"/>
          </a:p>
        </p:txBody>
      </p:sp>
    </p:spTree>
    <p:extLst>
      <p:ext uri="{BB962C8B-B14F-4D97-AF65-F5344CB8AC3E}">
        <p14:creationId xmlns:p14="http://schemas.microsoft.com/office/powerpoint/2010/main" val="3228747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believe in responsible beauty creating safe products that are inspired by nature and powered by Swedish science..</a:t>
            </a:r>
          </a:p>
        </p:txBody>
      </p:sp>
      <p:sp>
        <p:nvSpPr>
          <p:cNvPr id="4" name="Slide Number Placeholder 3"/>
          <p:cNvSpPr>
            <a:spLocks noGrp="1"/>
          </p:cNvSpPr>
          <p:nvPr>
            <p:ph type="sldNum" sz="quarter" idx="5"/>
          </p:nvPr>
        </p:nvSpPr>
        <p:spPr/>
        <p:txBody>
          <a:bodyPr/>
          <a:lstStyle/>
          <a:p>
            <a:fld id="{8A4A6133-5E02-4CB3-8CD2-79D67A7D8CF8}" type="slidenum">
              <a:rPr lang="en-US" smtClean="0"/>
              <a:t>18</a:t>
            </a:fld>
            <a:endParaRPr lang="en-US"/>
          </a:p>
        </p:txBody>
      </p:sp>
    </p:spTree>
    <p:extLst>
      <p:ext uri="{BB962C8B-B14F-4D97-AF65-F5344CB8AC3E}">
        <p14:creationId xmlns:p14="http://schemas.microsoft.com/office/powerpoint/2010/main" val="2313070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IN" dirty="0" err="1"/>
              <a:t>Oriflame</a:t>
            </a:r>
            <a:r>
              <a:rPr lang="en-IN" dirty="0"/>
              <a:t> at a competitive advantage with the dream program, with no competitor offering financial support for education and wedding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4A6133-5E02-4CB3-8CD2-79D67A7D8C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2565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80C17914-0B1F-5040-B46F-5BD042687F6F}" type="datetimeFigureOut">
              <a:rPr lang="en-US" smtClean="0"/>
              <a:t>29/07/19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FC86C3-5657-A041-832B-169FE29632FB}" type="slidenum">
              <a:rPr lang="en-US" smtClean="0"/>
              <a:t>‹#›</a:t>
            </a:fld>
            <a:endParaRPr lang="en-US"/>
          </a:p>
        </p:txBody>
      </p:sp>
    </p:spTree>
    <p:extLst>
      <p:ext uri="{BB962C8B-B14F-4D97-AF65-F5344CB8AC3E}">
        <p14:creationId xmlns:p14="http://schemas.microsoft.com/office/powerpoint/2010/main" val="340918949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C17914-0B1F-5040-B46F-5BD042687F6F}" type="datetimeFigureOut">
              <a:rPr lang="en-US" smtClean="0"/>
              <a:t>29/07/19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FC86C3-5657-A041-832B-169FE29632FB}" type="slidenum">
              <a:rPr lang="en-US" smtClean="0"/>
              <a:t>‹#›</a:t>
            </a:fld>
            <a:endParaRPr lang="en-US"/>
          </a:p>
        </p:txBody>
      </p:sp>
    </p:spTree>
    <p:extLst>
      <p:ext uri="{BB962C8B-B14F-4D97-AF65-F5344CB8AC3E}">
        <p14:creationId xmlns:p14="http://schemas.microsoft.com/office/powerpoint/2010/main" val="296455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80C17914-0B1F-5040-B46F-5BD042687F6F}" type="datetimeFigureOut">
              <a:rPr lang="en-US" smtClean="0"/>
              <a:t>29/07/19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FC86C3-5657-A041-832B-169FE29632FB}" type="slidenum">
              <a:rPr lang="en-US" smtClean="0"/>
              <a:t>‹#›</a:t>
            </a:fld>
            <a:endParaRPr lang="en-US"/>
          </a:p>
        </p:txBody>
      </p:sp>
    </p:spTree>
    <p:extLst>
      <p:ext uri="{BB962C8B-B14F-4D97-AF65-F5344CB8AC3E}">
        <p14:creationId xmlns:p14="http://schemas.microsoft.com/office/powerpoint/2010/main" val="26770815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80C17914-0B1F-5040-B46F-5BD042687F6F}" type="datetimeFigureOut">
              <a:rPr lang="en-US" smtClean="0"/>
              <a:t>29/07/19</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7EFC86C3-5657-A041-832B-169FE29632FB}" type="slidenum">
              <a:rPr lang="en-US" smtClean="0"/>
              <a:t>‹#›</a:t>
            </a:fld>
            <a:endParaRPr lang="en-US"/>
          </a:p>
        </p:txBody>
      </p:sp>
    </p:spTree>
    <p:extLst>
      <p:ext uri="{BB962C8B-B14F-4D97-AF65-F5344CB8AC3E}">
        <p14:creationId xmlns:p14="http://schemas.microsoft.com/office/powerpoint/2010/main" val="2334927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80C17914-0B1F-5040-B46F-5BD042687F6F}" type="datetimeFigureOut">
              <a:rPr lang="en-US" smtClean="0"/>
              <a:t>29/07/19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FC86C3-5657-A041-832B-169FE29632FB}"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95438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C17914-0B1F-5040-B46F-5BD042687F6F}" type="datetimeFigureOut">
              <a:rPr lang="en-US" smtClean="0"/>
              <a:t>29/07/19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FC86C3-5657-A041-832B-169FE29632FB}" type="slidenum">
              <a:rPr lang="en-US" smtClean="0"/>
              <a:t>‹#›</a:t>
            </a:fld>
            <a:endParaRPr lang="en-US"/>
          </a:p>
        </p:txBody>
      </p:sp>
    </p:spTree>
    <p:extLst>
      <p:ext uri="{BB962C8B-B14F-4D97-AF65-F5344CB8AC3E}">
        <p14:creationId xmlns:p14="http://schemas.microsoft.com/office/powerpoint/2010/main" val="174638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C17914-0B1F-5040-B46F-5BD042687F6F}" type="datetimeFigureOut">
              <a:rPr lang="en-US" smtClean="0"/>
              <a:t>29/07/19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FC86C3-5657-A041-832B-169FE29632FB}" type="slidenum">
              <a:rPr lang="en-US" smtClean="0"/>
              <a:t>‹#›</a:t>
            </a:fld>
            <a:endParaRPr lang="en-US"/>
          </a:p>
        </p:txBody>
      </p:sp>
    </p:spTree>
    <p:extLst>
      <p:ext uri="{BB962C8B-B14F-4D97-AF65-F5344CB8AC3E}">
        <p14:creationId xmlns:p14="http://schemas.microsoft.com/office/powerpoint/2010/main" val="3384802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80C17914-0B1F-5040-B46F-5BD042687F6F}" type="datetimeFigureOut">
              <a:rPr lang="en-US" smtClean="0"/>
              <a:t>29/07/19</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7EFC86C3-5657-A041-832B-169FE29632FB}" type="slidenum">
              <a:rPr lang="en-US" smtClean="0"/>
              <a:t>‹#›</a:t>
            </a:fld>
            <a:endParaRPr lang="en-US"/>
          </a:p>
        </p:txBody>
      </p:sp>
    </p:spTree>
    <p:extLst>
      <p:ext uri="{BB962C8B-B14F-4D97-AF65-F5344CB8AC3E}">
        <p14:creationId xmlns:p14="http://schemas.microsoft.com/office/powerpoint/2010/main" val="2521190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0C17914-0B1F-5040-B46F-5BD042687F6F}" type="datetimeFigureOut">
              <a:rPr lang="en-US" smtClean="0"/>
              <a:t>29/07/19</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7EFC86C3-5657-A041-832B-169FE29632FB}" type="slidenum">
              <a:rPr lang="en-US" smtClean="0"/>
              <a:t>‹#›</a:t>
            </a:fld>
            <a:endParaRPr lang="en-US"/>
          </a:p>
        </p:txBody>
      </p:sp>
    </p:spTree>
    <p:extLst>
      <p:ext uri="{BB962C8B-B14F-4D97-AF65-F5344CB8AC3E}">
        <p14:creationId xmlns:p14="http://schemas.microsoft.com/office/powerpoint/2010/main" val="113001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C17914-0B1F-5040-B46F-5BD042687F6F}" type="datetimeFigureOut">
              <a:rPr lang="en-US" smtClean="0"/>
              <a:t>29/07/19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FC86C3-5657-A041-832B-169FE29632FB}" type="slidenum">
              <a:rPr lang="en-US" smtClean="0"/>
              <a:t>‹#›</a:t>
            </a:fld>
            <a:endParaRPr lang="en-US"/>
          </a:p>
        </p:txBody>
      </p:sp>
    </p:spTree>
    <p:extLst>
      <p:ext uri="{BB962C8B-B14F-4D97-AF65-F5344CB8AC3E}">
        <p14:creationId xmlns:p14="http://schemas.microsoft.com/office/powerpoint/2010/main" val="796251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C17914-0B1F-5040-B46F-5BD042687F6F}" type="datetimeFigureOut">
              <a:rPr lang="en-US" smtClean="0"/>
              <a:t>29/07/19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FC86C3-5657-A041-832B-169FE29632FB}" type="slidenum">
              <a:rPr lang="en-US" smtClean="0"/>
              <a:t>‹#›</a:t>
            </a:fld>
            <a:endParaRPr lang="en-US"/>
          </a:p>
        </p:txBody>
      </p:sp>
    </p:spTree>
    <p:extLst>
      <p:ext uri="{BB962C8B-B14F-4D97-AF65-F5344CB8AC3E}">
        <p14:creationId xmlns:p14="http://schemas.microsoft.com/office/powerpoint/2010/main" val="3230326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Start page - Short introduction">
    <p:spTree>
      <p:nvGrpSpPr>
        <p:cNvPr id="1" name=""/>
        <p:cNvGrpSpPr/>
        <p:nvPr/>
      </p:nvGrpSpPr>
      <p:grpSpPr>
        <a:xfrm>
          <a:off x="0" y="0"/>
          <a:ext cx="0" cy="0"/>
          <a:chOff x="0" y="0"/>
          <a:chExt cx="0" cy="0"/>
        </a:xfrm>
      </p:grpSpPr>
      <p:sp>
        <p:nvSpPr>
          <p:cNvPr id="11" name="Rectangle 10"/>
          <p:cNvSpPr/>
          <p:nvPr userDrawn="1"/>
        </p:nvSpPr>
        <p:spPr>
          <a:xfrm>
            <a:off x="8107680" y="1"/>
            <a:ext cx="4083428" cy="5734050"/>
          </a:xfrm>
          <a:prstGeom prst="rect">
            <a:avLst/>
          </a:prstGeom>
          <a:solidFill>
            <a:srgbClr val="002D72">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512639" y="1312036"/>
            <a:ext cx="3278952" cy="1615421"/>
          </a:xfrm>
        </p:spPr>
        <p:txBody>
          <a:bodyPr anchor="b">
            <a:noAutofit/>
          </a:bodyPr>
          <a:lstStyle>
            <a:lvl1pPr algn="ctr">
              <a:defRPr sz="4000">
                <a:solidFill>
                  <a:schemeClr val="bg2"/>
                </a:solidFill>
              </a:defRPr>
            </a:lvl1pPr>
          </a:lstStyle>
          <a:p>
            <a:r>
              <a:rPr lang="en-US" dirty="0"/>
              <a:t>Title</a:t>
            </a:r>
          </a:p>
        </p:txBody>
      </p:sp>
      <p:sp>
        <p:nvSpPr>
          <p:cNvPr id="3" name="Subtitle 2"/>
          <p:cNvSpPr>
            <a:spLocks noGrp="1"/>
          </p:cNvSpPr>
          <p:nvPr>
            <p:ph type="subTitle" idx="1" hasCustomPrompt="1"/>
          </p:nvPr>
        </p:nvSpPr>
        <p:spPr>
          <a:xfrm>
            <a:off x="8521348" y="3002513"/>
            <a:ext cx="3278952" cy="1946227"/>
          </a:xfrm>
        </p:spPr>
        <p:txBody>
          <a:bodyPr>
            <a:no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 title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44694" y="5985530"/>
            <a:ext cx="2022613" cy="380437"/>
          </a:xfrm>
          <a:prstGeom prst="rect">
            <a:avLst/>
          </a:prstGeom>
        </p:spPr>
      </p:pic>
      <p:pic>
        <p:nvPicPr>
          <p:cNvPr id="9" name="Picture 8"/>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261257"/>
            <a:ext cx="8107680" cy="6605451"/>
          </a:xfrm>
          <a:prstGeom prst="rect">
            <a:avLst/>
          </a:prstGeom>
        </p:spPr>
      </p:pic>
      <p:sp>
        <p:nvSpPr>
          <p:cNvPr id="15" name="Text Placeholder 9"/>
          <p:cNvSpPr>
            <a:spLocks noGrp="1"/>
          </p:cNvSpPr>
          <p:nvPr>
            <p:ph type="body" sz="quarter" idx="13" hasCustomPrompt="1"/>
          </p:nvPr>
        </p:nvSpPr>
        <p:spPr>
          <a:xfrm>
            <a:off x="8512640" y="459342"/>
            <a:ext cx="3262430" cy="222512"/>
          </a:xfrm>
        </p:spPr>
        <p:txBody>
          <a:bodyPr anchor="ctr"/>
          <a:lstStyle>
            <a:lvl1pPr marL="0" indent="0" algn="ctr">
              <a:buNone/>
              <a:defRPr sz="1200" cap="all" baseline="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Add date</a:t>
            </a:r>
          </a:p>
        </p:txBody>
      </p:sp>
    </p:spTree>
    <p:extLst>
      <p:ext uri="{BB962C8B-B14F-4D97-AF65-F5344CB8AC3E}">
        <p14:creationId xmlns:p14="http://schemas.microsoft.com/office/powerpoint/2010/main" val="3731800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itle Only (white background)">
    <p:spTree>
      <p:nvGrpSpPr>
        <p:cNvPr id="1" name=""/>
        <p:cNvGrpSpPr/>
        <p:nvPr/>
      </p:nvGrpSpPr>
      <p:grpSpPr>
        <a:xfrm>
          <a:off x="0" y="0"/>
          <a:ext cx="0" cy="0"/>
          <a:chOff x="0" y="0"/>
          <a:chExt cx="0" cy="0"/>
        </a:xfrm>
      </p:grpSpPr>
      <p:sp>
        <p:nvSpPr>
          <p:cNvPr id="15" name="Rectangle 14"/>
          <p:cNvSpPr/>
          <p:nvPr userDrawn="1"/>
        </p:nvSpPr>
        <p:spPr>
          <a:xfrm>
            <a:off x="892" y="0"/>
            <a:ext cx="12191108" cy="6858000"/>
          </a:xfrm>
          <a:prstGeom prst="rect">
            <a:avLst/>
          </a:prstGeom>
          <a:solidFill>
            <a:schemeClr val="tx2">
              <a:alpha val="3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892" y="115888"/>
            <a:ext cx="12191108" cy="619283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23271" y="6438375"/>
            <a:ext cx="1143000" cy="214989"/>
          </a:xfrm>
          <a:prstGeom prst="rect">
            <a:avLst/>
          </a:prstGeom>
        </p:spPr>
      </p:pic>
      <p:sp>
        <p:nvSpPr>
          <p:cNvPr id="18" name="TextBox 17"/>
          <p:cNvSpPr txBox="1"/>
          <p:nvPr userDrawn="1"/>
        </p:nvSpPr>
        <p:spPr>
          <a:xfrm flipH="1">
            <a:off x="550863" y="6595778"/>
            <a:ext cx="1652387" cy="107768"/>
          </a:xfrm>
          <a:prstGeom prst="rect">
            <a:avLst/>
          </a:prstGeom>
          <a:noFill/>
        </p:spPr>
        <p:txBody>
          <a:bodyPr wrap="square" lIns="0" tIns="0" rIns="0" bIns="0" rtlCol="0">
            <a:noAutofit/>
          </a:bodyPr>
          <a:lstStyle/>
          <a:p>
            <a:r>
              <a:rPr lang="en-US" sz="400" cap="all" spc="80" dirty="0">
                <a:solidFill>
                  <a:schemeClr val="tx1"/>
                </a:solidFill>
              </a:rPr>
              <a:t>©</a:t>
            </a:r>
            <a:r>
              <a:rPr lang="en-US" sz="400" cap="all" spc="0" baseline="0" dirty="0">
                <a:solidFill>
                  <a:schemeClr val="tx1"/>
                </a:solidFill>
              </a:rPr>
              <a:t> </a:t>
            </a:r>
            <a:r>
              <a:rPr lang="en-US" sz="400" cap="all" spc="80" dirty="0" err="1">
                <a:solidFill>
                  <a:schemeClr val="tx1"/>
                </a:solidFill>
              </a:rPr>
              <a:t>Oriflame</a:t>
            </a:r>
            <a:r>
              <a:rPr lang="en-US" sz="400" cap="all" spc="80" dirty="0">
                <a:solidFill>
                  <a:schemeClr val="tx1"/>
                </a:solidFill>
              </a:rPr>
              <a:t> Cosmetics</a:t>
            </a:r>
            <a:r>
              <a:rPr lang="en-US" sz="400" cap="all" spc="80" baseline="0" dirty="0">
                <a:solidFill>
                  <a:schemeClr val="tx1"/>
                </a:solidFill>
              </a:rPr>
              <a:t> AG,2018</a:t>
            </a:r>
            <a:endParaRPr lang="en-US" sz="1600" cap="all" spc="80" dirty="0">
              <a:solidFill>
                <a:schemeClr val="tx1"/>
              </a:solidFill>
            </a:endParaRPr>
          </a:p>
        </p:txBody>
      </p:sp>
      <p:sp>
        <p:nvSpPr>
          <p:cNvPr id="11" name="Slide Number Placeholder 10"/>
          <p:cNvSpPr>
            <a:spLocks noGrp="1"/>
          </p:cNvSpPr>
          <p:nvPr>
            <p:ph type="sldNum" sz="quarter" idx="15"/>
          </p:nvPr>
        </p:nvSpPr>
        <p:spPr/>
        <p:txBody>
          <a:bodyPr/>
          <a:lstStyle/>
          <a:p>
            <a:fld id="{3F2B5CF4-79E2-4BCE-8F81-53ED60D4893F}" type="slidenum">
              <a:rPr lang="en-US" smtClean="0"/>
              <a:pPr/>
              <a:t>‹#›</a:t>
            </a:fld>
            <a:endParaRPr lang="en-US"/>
          </a:p>
        </p:txBody>
      </p:sp>
      <p:cxnSp>
        <p:nvCxnSpPr>
          <p:cNvPr id="19" name="Straight Connector 18"/>
          <p:cNvCxnSpPr/>
          <p:nvPr userDrawn="1"/>
        </p:nvCxnSpPr>
        <p:spPr>
          <a:xfrm flipH="1">
            <a:off x="11369993" y="6635115"/>
            <a:ext cx="27114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H="1">
            <a:off x="11369993" y="6442437"/>
            <a:ext cx="27114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77960891"/>
      </p:ext>
    </p:extLst>
  </p:cSld>
  <p:clrMapOvr>
    <a:masterClrMapping/>
  </p:clrMapOvr>
  <p:extLst mod="1">
    <p:ext uri="{DCECCB84-F9BA-43D5-87BE-67443E8EF086}">
      <p15:sldGuideLst xmlns="" xmlns:p15="http://schemas.microsoft.com/office/powerpoint/2012/main">
        <p15:guide id="1" pos="511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Chapter divider">
    <p:spTree>
      <p:nvGrpSpPr>
        <p:cNvPr id="1" name=""/>
        <p:cNvGrpSpPr/>
        <p:nvPr/>
      </p:nvGrpSpPr>
      <p:grpSpPr>
        <a:xfrm>
          <a:off x="0" y="0"/>
          <a:ext cx="0" cy="0"/>
          <a:chOff x="0" y="0"/>
          <a:chExt cx="0" cy="0"/>
        </a:xfrm>
      </p:grpSpPr>
      <p:sp>
        <p:nvSpPr>
          <p:cNvPr id="7" name="Rectangle 6"/>
          <p:cNvSpPr/>
          <p:nvPr userDrawn="1"/>
        </p:nvSpPr>
        <p:spPr>
          <a:xfrm>
            <a:off x="893" y="115890"/>
            <a:ext cx="12191108" cy="6192837"/>
          </a:xfrm>
          <a:prstGeom prst="rect">
            <a:avLst/>
          </a:prstGeom>
          <a:solidFill>
            <a:srgbClr val="006272">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itle 1"/>
          <p:cNvSpPr>
            <a:spLocks noGrp="1"/>
          </p:cNvSpPr>
          <p:nvPr>
            <p:ph type="ctrTitle" hasCustomPrompt="1"/>
          </p:nvPr>
        </p:nvSpPr>
        <p:spPr>
          <a:xfrm>
            <a:off x="550864" y="1791522"/>
            <a:ext cx="11090275" cy="1615421"/>
          </a:xfrm>
        </p:spPr>
        <p:txBody>
          <a:bodyPr anchor="b">
            <a:noAutofit/>
          </a:bodyPr>
          <a:lstStyle>
            <a:lvl1pPr algn="ctr">
              <a:defRPr sz="5400">
                <a:solidFill>
                  <a:schemeClr val="bg2"/>
                </a:solidFill>
              </a:defRPr>
            </a:lvl1pPr>
          </a:lstStyle>
          <a:p>
            <a:r>
              <a:rPr lang="en-US" dirty="0"/>
              <a:t>Title</a:t>
            </a:r>
          </a:p>
        </p:txBody>
      </p:sp>
      <p:sp>
        <p:nvSpPr>
          <p:cNvPr id="9" name="Subtitle 2"/>
          <p:cNvSpPr>
            <a:spLocks noGrp="1"/>
          </p:cNvSpPr>
          <p:nvPr>
            <p:ph type="subTitle" idx="1" hasCustomPrompt="1"/>
          </p:nvPr>
        </p:nvSpPr>
        <p:spPr>
          <a:xfrm>
            <a:off x="559568" y="3523662"/>
            <a:ext cx="11090280" cy="1946227"/>
          </a:xfrm>
        </p:spPr>
        <p:txBody>
          <a:bodyPr>
            <a:noAutofit/>
          </a:bodyPr>
          <a:lstStyle>
            <a:lvl1pPr marL="0" indent="0" algn="ctr">
              <a:buNone/>
              <a:defRPr sz="1500" b="0" cap="all"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 title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23271" y="6438377"/>
            <a:ext cx="1143000" cy="214989"/>
          </a:xfrm>
          <a:prstGeom prst="rect">
            <a:avLst/>
          </a:prstGeom>
        </p:spPr>
      </p:pic>
      <p:sp>
        <p:nvSpPr>
          <p:cNvPr id="12" name="TextBox 11"/>
          <p:cNvSpPr txBox="1"/>
          <p:nvPr userDrawn="1"/>
        </p:nvSpPr>
        <p:spPr>
          <a:xfrm flipH="1">
            <a:off x="550864" y="6595778"/>
            <a:ext cx="1652387" cy="107768"/>
          </a:xfrm>
          <a:prstGeom prst="rect">
            <a:avLst/>
          </a:prstGeom>
          <a:noFill/>
        </p:spPr>
        <p:txBody>
          <a:bodyPr wrap="square" lIns="0" tIns="0" rIns="0" bIns="0" rtlCol="0">
            <a:noAutofit/>
          </a:bodyPr>
          <a:lstStyle/>
          <a:p>
            <a:r>
              <a:rPr lang="en-US" sz="300" cap="all" spc="60" dirty="0">
                <a:solidFill>
                  <a:schemeClr val="tx1"/>
                </a:solidFill>
              </a:rPr>
              <a:t>©</a:t>
            </a:r>
            <a:r>
              <a:rPr lang="en-US" sz="300" cap="all" spc="0" baseline="0" dirty="0">
                <a:solidFill>
                  <a:schemeClr val="tx1"/>
                </a:solidFill>
              </a:rPr>
              <a:t> </a:t>
            </a:r>
            <a:r>
              <a:rPr lang="en-US" sz="300" cap="all" spc="60" dirty="0" err="1">
                <a:solidFill>
                  <a:schemeClr val="tx1"/>
                </a:solidFill>
              </a:rPr>
              <a:t>Oriflame</a:t>
            </a:r>
            <a:r>
              <a:rPr lang="en-US" sz="300" cap="all" spc="60" dirty="0">
                <a:solidFill>
                  <a:schemeClr val="tx1"/>
                </a:solidFill>
              </a:rPr>
              <a:t> Cosmetics</a:t>
            </a:r>
            <a:r>
              <a:rPr lang="en-US" sz="300" cap="all" spc="60" baseline="0" dirty="0">
                <a:solidFill>
                  <a:schemeClr val="tx1"/>
                </a:solidFill>
              </a:rPr>
              <a:t> AG,2018</a:t>
            </a:r>
            <a:endParaRPr lang="en-US" sz="1200" cap="all" spc="60" dirty="0">
              <a:solidFill>
                <a:schemeClr val="tx1"/>
              </a:solidFill>
            </a:endParaRPr>
          </a:p>
        </p:txBody>
      </p:sp>
      <p:sp>
        <p:nvSpPr>
          <p:cNvPr id="6" name="Slide Number Placeholder 5"/>
          <p:cNvSpPr>
            <a:spLocks noGrp="1"/>
          </p:cNvSpPr>
          <p:nvPr>
            <p:ph type="sldNum" sz="quarter" idx="11"/>
          </p:nvPr>
        </p:nvSpPr>
        <p:spPr/>
        <p:txBody>
          <a:bodyPr/>
          <a:lstStyle/>
          <a:p>
            <a:fld id="{3F2B5CF4-79E2-4BCE-8F81-53ED60D4893F}" type="slidenum">
              <a:rPr lang="en-US" smtClean="0"/>
              <a:pPr/>
              <a:t>‹#›</a:t>
            </a:fld>
            <a:endParaRPr lang="en-US"/>
          </a:p>
        </p:txBody>
      </p:sp>
      <p:cxnSp>
        <p:nvCxnSpPr>
          <p:cNvPr id="13" name="Straight Connector 12"/>
          <p:cNvCxnSpPr/>
          <p:nvPr userDrawn="1"/>
        </p:nvCxnSpPr>
        <p:spPr>
          <a:xfrm flipH="1">
            <a:off x="11369994" y="6635115"/>
            <a:ext cx="27114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flipH="1">
            <a:off x="11369994" y="6442437"/>
            <a:ext cx="27114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192933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80C17914-0B1F-5040-B46F-5BD042687F6F}" type="datetimeFigureOut">
              <a:rPr lang="en-US" smtClean="0"/>
              <a:t>29/07/19</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7EFC86C3-5657-A041-832B-169FE29632FB}" type="slidenum">
              <a:rPr lang="en-US" smtClean="0"/>
              <a:t>‹#›</a:t>
            </a:fld>
            <a:endParaRPr lang="en-US"/>
          </a:p>
        </p:txBody>
      </p:sp>
    </p:spTree>
    <p:extLst>
      <p:ext uri="{BB962C8B-B14F-4D97-AF65-F5344CB8AC3E}">
        <p14:creationId xmlns:p14="http://schemas.microsoft.com/office/powerpoint/2010/main" val="38623265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2.jpg"/><Relationship Id="rId3" Type="http://schemas.openxmlformats.org/officeDocument/2006/relationships/hyperlink" Target="https://www.youtube.com/watch?v=e8aLsQMiv5I"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7.jpeg"/><Relationship Id="rId7" Type="http://schemas.openxmlformats.org/officeDocument/2006/relationships/image" Target="../media/image18.jpeg"/><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1.xml.rels><?xml version="1.0" encoding="UTF-8" standalone="yes"?>
<Relationships xmlns="http://schemas.openxmlformats.org/package/2006/relationships"><Relationship Id="rId11" Type="http://schemas.openxmlformats.org/officeDocument/2006/relationships/image" Target="../media/image32.tmp"/><Relationship Id="rId12"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image" Target="../media/image25.jpg"/><Relationship Id="rId3" Type="http://schemas.openxmlformats.org/officeDocument/2006/relationships/hyperlink" Target="http://rationallyspeaking.blogspot.com/2012/10/essays-on-emergence-part-iii.html" TargetMode="External"/><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hyperlink" Target="https://openclipart.org/detail/223635/exit-sign" TargetMode="External"/><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0.tmp"/><Relationship Id="rId10" Type="http://schemas.openxmlformats.org/officeDocument/2006/relationships/image" Target="../media/image31.tm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31.tmp"/><Relationship Id="rId4" Type="http://schemas.openxmlformats.org/officeDocument/2006/relationships/image" Target="../media/image32.tmp"/><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3.png"/><Relationship Id="rId10"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image" Target="../media/image30.tmp"/></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40.png"/><Relationship Id="rId5"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spreadshappiness.com/my-travels/" TargetMode="External"/><Relationship Id="rId3" Type="http://schemas.openxmlformats.org/officeDocument/2006/relationships/image" Target="../media/image41.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2.jpeg"/><Relationship Id="rId3" Type="http://schemas.openxmlformats.org/officeDocument/2006/relationships/image" Target="../media/image4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4.JPG"/></Relationships>
</file>

<file path=ppt/slides/_rels/slide31.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47.JPG"/><Relationship Id="rId5" Type="http://schemas.openxmlformats.org/officeDocument/2006/relationships/image" Target="../media/image48.JPG"/><Relationship Id="rId1" Type="http://schemas.openxmlformats.org/officeDocument/2006/relationships/slideLayout" Target="../slideLayouts/slideLayout7.xml"/><Relationship Id="rId2" Type="http://schemas.openxmlformats.org/officeDocument/2006/relationships/image" Target="../media/image4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111211-0CDB-2B48-802A-B7FD840A8BBC}"/>
              </a:ext>
            </a:extLst>
          </p:cNvPr>
          <p:cNvSpPr>
            <a:spLocks noGrp="1"/>
          </p:cNvSpPr>
          <p:nvPr>
            <p:ph type="title"/>
          </p:nvPr>
        </p:nvSpPr>
        <p:spPr/>
        <p:txBody>
          <a:bodyPr>
            <a:normAutofit/>
          </a:bodyPr>
          <a:lstStyle/>
          <a:p>
            <a:r>
              <a:rPr lang="en-US" sz="2800" dirty="0"/>
              <a:t>Welcome back!!</a:t>
            </a:r>
          </a:p>
        </p:txBody>
      </p:sp>
      <p:pic>
        <p:nvPicPr>
          <p:cNvPr id="6" name="Content Placeholder 5">
            <a:extLst>
              <a:ext uri="{FF2B5EF4-FFF2-40B4-BE49-F238E27FC236}">
                <a16:creationId xmlns="" xmlns:a16="http://schemas.microsoft.com/office/drawing/2014/main" id="{7762F39A-5E98-C247-910B-B58E83197EB1}"/>
              </a:ext>
            </a:extLst>
          </p:cNvPr>
          <p:cNvPicPr>
            <a:picLocks noGrp="1" noChangeAspect="1"/>
          </p:cNvPicPr>
          <p:nvPr>
            <p:ph idx="1"/>
          </p:nvPr>
        </p:nvPicPr>
        <p:blipFill>
          <a:blip r:embed="rId2"/>
          <a:stretch>
            <a:fillRect/>
          </a:stretch>
        </p:blipFill>
        <p:spPr>
          <a:xfrm rot="5400000">
            <a:off x="6418127" y="1254200"/>
            <a:ext cx="5682999" cy="4262249"/>
          </a:xfrm>
        </p:spPr>
      </p:pic>
      <p:sp>
        <p:nvSpPr>
          <p:cNvPr id="4" name="Text Placeholder 3">
            <a:extLst>
              <a:ext uri="{FF2B5EF4-FFF2-40B4-BE49-F238E27FC236}">
                <a16:creationId xmlns="" xmlns:a16="http://schemas.microsoft.com/office/drawing/2014/main" id="{DC3B18DD-2ABC-9542-9EAA-4F5E78C2BDD0}"/>
              </a:ext>
            </a:extLst>
          </p:cNvPr>
          <p:cNvSpPr>
            <a:spLocks noGrp="1"/>
          </p:cNvSpPr>
          <p:nvPr>
            <p:ph type="body" sz="half" idx="2"/>
          </p:nvPr>
        </p:nvSpPr>
        <p:spPr/>
        <p:txBody>
          <a:bodyPr/>
          <a:lstStyle/>
          <a:p>
            <a:endParaRPr lang="en-US" sz="2000" dirty="0"/>
          </a:p>
          <a:p>
            <a:r>
              <a:rPr lang="en-US" sz="3200" dirty="0"/>
              <a:t>To the 2nd part of </a:t>
            </a:r>
          </a:p>
          <a:p>
            <a:r>
              <a:rPr lang="en-US" sz="3200" dirty="0"/>
              <a:t>Best of Best event.</a:t>
            </a:r>
          </a:p>
        </p:txBody>
      </p:sp>
    </p:spTree>
    <p:extLst>
      <p:ext uri="{BB962C8B-B14F-4D97-AF65-F5344CB8AC3E}">
        <p14:creationId xmlns:p14="http://schemas.microsoft.com/office/powerpoint/2010/main" val="312259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592338-F617-0B4C-BE4A-4F3363A4CA2E}"/>
              </a:ext>
            </a:extLst>
          </p:cNvPr>
          <p:cNvSpPr>
            <a:spLocks noGrp="1"/>
          </p:cNvSpPr>
          <p:nvPr>
            <p:ph type="title"/>
          </p:nvPr>
        </p:nvSpPr>
        <p:spPr/>
        <p:txBody>
          <a:bodyPr/>
          <a:lstStyle/>
          <a:p>
            <a:r>
              <a:rPr lang="en-US" dirty="0"/>
              <a:t>Dimple Sinha</a:t>
            </a:r>
            <a:br>
              <a:rPr lang="en-US" dirty="0"/>
            </a:br>
            <a:r>
              <a:rPr lang="en-US" dirty="0"/>
              <a:t>Director</a:t>
            </a:r>
          </a:p>
        </p:txBody>
      </p:sp>
      <p:sp>
        <p:nvSpPr>
          <p:cNvPr id="3" name="Content Placeholder 2">
            <a:extLst>
              <a:ext uri="{FF2B5EF4-FFF2-40B4-BE49-F238E27FC236}">
                <a16:creationId xmlns="" xmlns:a16="http://schemas.microsoft.com/office/drawing/2014/main" id="{FE2273D9-BB4D-6940-842F-5077EC35807A}"/>
              </a:ext>
            </a:extLst>
          </p:cNvPr>
          <p:cNvSpPr>
            <a:spLocks noGrp="1"/>
          </p:cNvSpPr>
          <p:nvPr>
            <p:ph idx="1"/>
          </p:nvPr>
        </p:nvSpPr>
        <p:spPr/>
        <p:txBody>
          <a:bodyPr/>
          <a:lstStyle/>
          <a:p>
            <a:pPr marL="0" indent="0">
              <a:buNone/>
            </a:pPr>
            <a:endParaRPr lang="en-US" dirty="0"/>
          </a:p>
        </p:txBody>
      </p:sp>
      <p:sp>
        <p:nvSpPr>
          <p:cNvPr id="4" name="Text Placeholder 3">
            <a:extLst>
              <a:ext uri="{FF2B5EF4-FFF2-40B4-BE49-F238E27FC236}">
                <a16:creationId xmlns="" xmlns:a16="http://schemas.microsoft.com/office/drawing/2014/main" id="{3241BBCB-0286-3540-94C7-68C7C49DFB08}"/>
              </a:ext>
            </a:extLst>
          </p:cNvPr>
          <p:cNvSpPr>
            <a:spLocks noGrp="1"/>
          </p:cNvSpPr>
          <p:nvPr>
            <p:ph type="body" sz="half" idx="2"/>
          </p:nvPr>
        </p:nvSpPr>
        <p:spPr/>
        <p:txBody>
          <a:bodyPr/>
          <a:lstStyle/>
          <a:p>
            <a:r>
              <a:rPr lang="en-US" dirty="0" smtClean="0"/>
              <a:t> </a:t>
            </a:r>
            <a:endParaRPr lang="en-US" dirty="0"/>
          </a:p>
        </p:txBody>
      </p:sp>
      <p:pic>
        <p:nvPicPr>
          <p:cNvPr id="5" name="Picture 4" descr="26167814_1502042929909742_4562568516490605522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1956" y="618178"/>
            <a:ext cx="5534293" cy="5534293"/>
          </a:xfrm>
          <a:prstGeom prst="rect">
            <a:avLst/>
          </a:prstGeom>
        </p:spPr>
      </p:pic>
    </p:spTree>
    <p:extLst>
      <p:ext uri="{BB962C8B-B14F-4D97-AF65-F5344CB8AC3E}">
        <p14:creationId xmlns:p14="http://schemas.microsoft.com/office/powerpoint/2010/main" val="3336360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E7F3BC-BEB8-5C4B-9C00-536B3673C6D8}"/>
              </a:ext>
            </a:extLst>
          </p:cNvPr>
          <p:cNvSpPr>
            <a:spLocks noGrp="1"/>
          </p:cNvSpPr>
          <p:nvPr>
            <p:ph type="title"/>
          </p:nvPr>
        </p:nvSpPr>
        <p:spPr/>
        <p:txBody>
          <a:bodyPr/>
          <a:lstStyle/>
          <a:p>
            <a:r>
              <a:rPr lang="en-US" dirty="0"/>
              <a:t>Mr. </a:t>
            </a:r>
            <a:r>
              <a:rPr lang="en-US" dirty="0" err="1"/>
              <a:t>Jatin</a:t>
            </a:r>
            <a:r>
              <a:rPr lang="en-US" dirty="0"/>
              <a:t> </a:t>
            </a:r>
            <a:r>
              <a:rPr lang="en-US" dirty="0" err="1"/>
              <a:t>gupta</a:t>
            </a:r>
            <a:endParaRPr lang="en-US" dirty="0"/>
          </a:p>
        </p:txBody>
      </p:sp>
      <p:pic>
        <p:nvPicPr>
          <p:cNvPr id="6" name="Content Placeholder 5">
            <a:extLst>
              <a:ext uri="{FF2B5EF4-FFF2-40B4-BE49-F238E27FC236}">
                <a16:creationId xmlns="" xmlns:a16="http://schemas.microsoft.com/office/drawing/2014/main" id="{D1B5EC52-3E53-5A4A-BEAB-E3EACC59530C}"/>
              </a:ext>
            </a:extLst>
          </p:cNvPr>
          <p:cNvPicPr>
            <a:picLocks noGrp="1" noChangeAspect="1"/>
          </p:cNvPicPr>
          <p:nvPr>
            <p:ph idx="1"/>
          </p:nvPr>
        </p:nvPicPr>
        <p:blipFill>
          <a:blip r:embed="rId2"/>
          <a:stretch>
            <a:fillRect/>
          </a:stretch>
        </p:blipFill>
        <p:spPr>
          <a:xfrm>
            <a:off x="6829046" y="801666"/>
            <a:ext cx="4942288" cy="4942288"/>
          </a:xfrm>
        </p:spPr>
      </p:pic>
      <p:sp>
        <p:nvSpPr>
          <p:cNvPr id="4" name="Text Placeholder 3">
            <a:extLst>
              <a:ext uri="{FF2B5EF4-FFF2-40B4-BE49-F238E27FC236}">
                <a16:creationId xmlns="" xmlns:a16="http://schemas.microsoft.com/office/drawing/2014/main" id="{570ECD19-6733-D642-A796-C1B8EFF2E580}"/>
              </a:ext>
            </a:extLst>
          </p:cNvPr>
          <p:cNvSpPr>
            <a:spLocks noGrp="1"/>
          </p:cNvSpPr>
          <p:nvPr>
            <p:ph type="body" sz="half" idx="2"/>
          </p:nvPr>
        </p:nvSpPr>
        <p:spPr/>
        <p:txBody>
          <a:bodyPr>
            <a:normAutofit/>
          </a:bodyPr>
          <a:lstStyle/>
          <a:p>
            <a:r>
              <a:rPr lang="en-US" sz="3200" dirty="0"/>
              <a:t>Senior area manager</a:t>
            </a:r>
          </a:p>
        </p:txBody>
      </p:sp>
    </p:spTree>
    <p:extLst>
      <p:ext uri="{BB962C8B-B14F-4D97-AF65-F5344CB8AC3E}">
        <p14:creationId xmlns:p14="http://schemas.microsoft.com/office/powerpoint/2010/main" val="1793672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FD2986-8767-ED45-B4B7-09E85CA54D81}"/>
              </a:ext>
            </a:extLst>
          </p:cNvPr>
          <p:cNvSpPr>
            <a:spLocks noGrp="1"/>
          </p:cNvSpPr>
          <p:nvPr>
            <p:ph type="title"/>
          </p:nvPr>
        </p:nvSpPr>
        <p:spPr/>
        <p:txBody>
          <a:bodyPr/>
          <a:lstStyle/>
          <a:p>
            <a:r>
              <a:rPr lang="en-US" dirty="0" smtClean="0"/>
              <a:t>Mr. </a:t>
            </a:r>
            <a:r>
              <a:rPr lang="en-US" dirty="0" err="1" smtClean="0"/>
              <a:t>naveen</a:t>
            </a:r>
            <a:r>
              <a:rPr lang="en-US" dirty="0" smtClean="0"/>
              <a:t> </a:t>
            </a:r>
            <a:r>
              <a:rPr lang="en-US" dirty="0" err="1" smtClean="0"/>
              <a:t>anad</a:t>
            </a:r>
            <a:endParaRPr lang="en-US" dirty="0"/>
          </a:p>
        </p:txBody>
      </p:sp>
      <p:sp>
        <p:nvSpPr>
          <p:cNvPr id="3" name="Content Placeholder 2">
            <a:extLst>
              <a:ext uri="{FF2B5EF4-FFF2-40B4-BE49-F238E27FC236}">
                <a16:creationId xmlns="" xmlns:a16="http://schemas.microsoft.com/office/drawing/2014/main" id="{91C64635-AD28-3846-94C2-68A5107991D4}"/>
              </a:ext>
            </a:extLst>
          </p:cNvPr>
          <p:cNvSpPr>
            <a:spLocks noGrp="1"/>
          </p:cNvSpPr>
          <p:nvPr>
            <p:ph idx="1"/>
          </p:nvPr>
        </p:nvSpPr>
        <p:spPr/>
        <p:txBody>
          <a:bodyPr/>
          <a:lstStyle/>
          <a:p>
            <a:r>
              <a:rPr lang="en-US" dirty="0"/>
              <a:t>photo</a:t>
            </a:r>
          </a:p>
        </p:txBody>
      </p:sp>
      <p:sp>
        <p:nvSpPr>
          <p:cNvPr id="4" name="Text Placeholder 3">
            <a:extLst>
              <a:ext uri="{FF2B5EF4-FFF2-40B4-BE49-F238E27FC236}">
                <a16:creationId xmlns="" xmlns:a16="http://schemas.microsoft.com/office/drawing/2014/main" id="{02D6D8AD-A89B-D142-9E76-7A85673D8E89}"/>
              </a:ext>
            </a:extLst>
          </p:cNvPr>
          <p:cNvSpPr>
            <a:spLocks noGrp="1"/>
          </p:cNvSpPr>
          <p:nvPr>
            <p:ph type="body" sz="half" idx="2"/>
          </p:nvPr>
        </p:nvSpPr>
        <p:spPr/>
        <p:txBody>
          <a:bodyPr/>
          <a:lstStyle/>
          <a:p>
            <a:r>
              <a:rPr lang="en-US" sz="3200" dirty="0" smtClean="0"/>
              <a:t>Regional Marketing head : South Asia</a:t>
            </a:r>
          </a:p>
          <a:p>
            <a:r>
              <a:rPr lang="en-US" sz="3200" dirty="0" smtClean="0"/>
              <a:t>Senior Director</a:t>
            </a:r>
          </a:p>
          <a:p>
            <a:endParaRPr lang="en-US" sz="3200" dirty="0"/>
          </a:p>
        </p:txBody>
      </p:sp>
      <p:pic>
        <p:nvPicPr>
          <p:cNvPr id="5" name="Picture 4" descr="Naveen. Grey and White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3744" y="835152"/>
            <a:ext cx="5218176" cy="5218176"/>
          </a:xfrm>
          <a:prstGeom prst="rect">
            <a:avLst/>
          </a:prstGeom>
        </p:spPr>
      </p:pic>
    </p:spTree>
    <p:extLst>
      <p:ext uri="{BB962C8B-B14F-4D97-AF65-F5344CB8AC3E}">
        <p14:creationId xmlns:p14="http://schemas.microsoft.com/office/powerpoint/2010/main" val="2748580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B54EDE-2601-464F-A194-2ECE1384C94A}"/>
              </a:ext>
            </a:extLst>
          </p:cNvPr>
          <p:cNvSpPr>
            <a:spLocks noGrp="1"/>
          </p:cNvSpPr>
          <p:nvPr>
            <p:ph type="title"/>
          </p:nvPr>
        </p:nvSpPr>
        <p:spPr/>
        <p:txBody>
          <a:bodyPr/>
          <a:lstStyle/>
          <a:p>
            <a:r>
              <a:rPr lang="en-US" dirty="0"/>
              <a:t>Pallavi Bharadwaj</a:t>
            </a:r>
          </a:p>
        </p:txBody>
      </p:sp>
      <p:sp>
        <p:nvSpPr>
          <p:cNvPr id="3" name="Content Placeholder 2">
            <a:extLst>
              <a:ext uri="{FF2B5EF4-FFF2-40B4-BE49-F238E27FC236}">
                <a16:creationId xmlns="" xmlns:a16="http://schemas.microsoft.com/office/drawing/2014/main" id="{35B46C5C-295B-9842-BAC3-4AFF17C1CC7F}"/>
              </a:ext>
            </a:extLst>
          </p:cNvPr>
          <p:cNvSpPr>
            <a:spLocks noGrp="1"/>
          </p:cNvSpPr>
          <p:nvPr>
            <p:ph idx="1"/>
          </p:nvPr>
        </p:nvSpPr>
        <p:spPr/>
        <p:txBody>
          <a:bodyPr/>
          <a:lstStyle/>
          <a:p>
            <a:r>
              <a:rPr lang="en-US" dirty="0"/>
              <a:t>photo</a:t>
            </a:r>
          </a:p>
        </p:txBody>
      </p:sp>
      <p:sp>
        <p:nvSpPr>
          <p:cNvPr id="4" name="Text Placeholder 3">
            <a:extLst>
              <a:ext uri="{FF2B5EF4-FFF2-40B4-BE49-F238E27FC236}">
                <a16:creationId xmlns="" xmlns:a16="http://schemas.microsoft.com/office/drawing/2014/main" id="{945E34B7-84D7-B348-905F-A9D7970BCDD7}"/>
              </a:ext>
            </a:extLst>
          </p:cNvPr>
          <p:cNvSpPr>
            <a:spLocks noGrp="1"/>
          </p:cNvSpPr>
          <p:nvPr>
            <p:ph type="body" sz="half" idx="2"/>
          </p:nvPr>
        </p:nvSpPr>
        <p:spPr/>
        <p:txBody>
          <a:bodyPr/>
          <a:lstStyle/>
          <a:p>
            <a:r>
              <a:rPr lang="en-US" dirty="0" smtClean="0"/>
              <a:t> </a:t>
            </a:r>
            <a:endParaRPr lang="en-US" dirty="0"/>
          </a:p>
        </p:txBody>
      </p:sp>
      <p:pic>
        <p:nvPicPr>
          <p:cNvPr id="5" name="Picture 4" descr="17991183_1423769231013093_3731302615928916460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4852" y="570553"/>
            <a:ext cx="5611932" cy="5629543"/>
          </a:xfrm>
          <a:prstGeom prst="rect">
            <a:avLst/>
          </a:prstGeom>
        </p:spPr>
      </p:pic>
    </p:spTree>
    <p:extLst>
      <p:ext uri="{BB962C8B-B14F-4D97-AF65-F5344CB8AC3E}">
        <p14:creationId xmlns:p14="http://schemas.microsoft.com/office/powerpoint/2010/main" val="1241080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4763EC-95B9-3E48-8CE9-37F10F58C2DE}"/>
              </a:ext>
            </a:extLst>
          </p:cNvPr>
          <p:cNvSpPr>
            <a:spLocks noGrp="1"/>
          </p:cNvSpPr>
          <p:nvPr>
            <p:ph type="title"/>
          </p:nvPr>
        </p:nvSpPr>
        <p:spPr>
          <a:xfrm>
            <a:off x="0" y="1944913"/>
            <a:ext cx="6081486" cy="2598057"/>
          </a:xfrm>
        </p:spPr>
        <p:txBody>
          <a:bodyPr>
            <a:normAutofit/>
          </a:bodyPr>
          <a:lstStyle/>
          <a:p>
            <a:pPr algn="l"/>
            <a:r>
              <a:rPr lang="en-US" dirty="0"/>
              <a:t/>
            </a:r>
            <a:br>
              <a:rPr lang="en-US" dirty="0"/>
            </a:br>
            <a:r>
              <a:rPr lang="en-US" dirty="0"/>
              <a:t/>
            </a:r>
            <a:br>
              <a:rPr lang="en-US" dirty="0"/>
            </a:br>
            <a:r>
              <a:rPr lang="en-US" dirty="0"/>
              <a:t>EXECUTIVE DIRECTOR ORIFLAME</a:t>
            </a:r>
            <a:br>
              <a:rPr lang="en-US" dirty="0"/>
            </a:br>
            <a:r>
              <a:rPr lang="en-US" dirty="0"/>
              <a:t>NATIONAL RANKING 4</a:t>
            </a:r>
            <a:br>
              <a:rPr lang="en-US" dirty="0"/>
            </a:br>
            <a:r>
              <a:rPr lang="en-US" dirty="0"/>
              <a:t>FOUNDER MEMBER : SPREADS HAPPINESS </a:t>
            </a:r>
            <a:br>
              <a:rPr lang="en-US" dirty="0"/>
            </a:br>
            <a:endParaRPr lang="en-US" dirty="0"/>
          </a:p>
        </p:txBody>
      </p:sp>
      <p:sp>
        <p:nvSpPr>
          <p:cNvPr id="4" name="Text Placeholder 3">
            <a:extLst>
              <a:ext uri="{FF2B5EF4-FFF2-40B4-BE49-F238E27FC236}">
                <a16:creationId xmlns="" xmlns:a16="http://schemas.microsoft.com/office/drawing/2014/main" id="{9EA86DF5-3981-2F43-88E1-CC0C37717442}"/>
              </a:ext>
            </a:extLst>
          </p:cNvPr>
          <p:cNvSpPr>
            <a:spLocks noGrp="1"/>
          </p:cNvSpPr>
          <p:nvPr>
            <p:ph type="body" sz="half" idx="2"/>
          </p:nvPr>
        </p:nvSpPr>
        <p:spPr>
          <a:xfrm>
            <a:off x="1580025" y="3991428"/>
            <a:ext cx="3794760" cy="551541"/>
          </a:xfrm>
        </p:spPr>
        <p:txBody>
          <a:bodyPr>
            <a:normAutofit/>
          </a:bodyPr>
          <a:lstStyle/>
          <a:p>
            <a:r>
              <a:rPr lang="en-US" dirty="0"/>
              <a:t>SANGEETA AGGARWAL</a:t>
            </a:r>
          </a:p>
          <a:p>
            <a:endParaRPr lang="en-US" dirty="0"/>
          </a:p>
        </p:txBody>
      </p:sp>
      <p:pic>
        <p:nvPicPr>
          <p:cNvPr id="5" name="Content Placeholder 4" descr="IMG_9346_Facetune_19-06-2018-00-07-46.jpg">
            <a:extLst>
              <a:ext uri="{FF2B5EF4-FFF2-40B4-BE49-F238E27FC236}">
                <a16:creationId xmlns="" xmlns:a16="http://schemas.microsoft.com/office/drawing/2014/main" id="{8637582D-6141-9D4C-AD58-7D3F90708812}"/>
              </a:ext>
            </a:extLst>
          </p:cNvPr>
          <p:cNvPicPr>
            <a:picLocks noGrp="1" noChangeAspect="1"/>
          </p:cNvPicPr>
          <p:nvPr>
            <p:ph idx="1"/>
          </p:nvPr>
        </p:nvPicPr>
        <p:blipFill>
          <a:blip r:embed="rId2"/>
          <a:stretch>
            <a:fillRect/>
          </a:stretch>
        </p:blipFill>
        <p:spPr>
          <a:xfrm>
            <a:off x="7175897" y="804863"/>
            <a:ext cx="3936206" cy="5248275"/>
          </a:xfrm>
          <a:prstGeom prst="rect">
            <a:avLst/>
          </a:prstGeom>
        </p:spPr>
      </p:pic>
      <p:sp>
        <p:nvSpPr>
          <p:cNvPr id="6" name="TextBox 5">
            <a:extLst>
              <a:ext uri="{FF2B5EF4-FFF2-40B4-BE49-F238E27FC236}">
                <a16:creationId xmlns="" xmlns:a16="http://schemas.microsoft.com/office/drawing/2014/main" id="{AD7CE649-C709-C14E-8CB4-714D3EE829A0}"/>
              </a:ext>
            </a:extLst>
          </p:cNvPr>
          <p:cNvSpPr txBox="1"/>
          <p:nvPr/>
        </p:nvSpPr>
        <p:spPr>
          <a:xfrm>
            <a:off x="7175897" y="6299200"/>
            <a:ext cx="4907348" cy="369332"/>
          </a:xfrm>
          <a:prstGeom prst="rect">
            <a:avLst/>
          </a:prstGeom>
          <a:noFill/>
        </p:spPr>
        <p:txBody>
          <a:bodyPr wrap="square" rtlCol="0">
            <a:spAutoFit/>
          </a:bodyPr>
          <a:lstStyle/>
          <a:p>
            <a:pPr algn="ctr"/>
            <a:r>
              <a:rPr lang="en-US" dirty="0"/>
              <a:t>SANGEETA AGGARWAL</a:t>
            </a:r>
          </a:p>
        </p:txBody>
      </p:sp>
    </p:spTree>
    <p:extLst>
      <p:ext uri="{BB962C8B-B14F-4D97-AF65-F5344CB8AC3E}">
        <p14:creationId xmlns:p14="http://schemas.microsoft.com/office/powerpoint/2010/main" val="2952037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5A2701-91E3-A14D-8B54-460A183E1299}"/>
              </a:ext>
            </a:extLst>
          </p:cNvPr>
          <p:cNvSpPr>
            <a:spLocks noGrp="1"/>
          </p:cNvSpPr>
          <p:nvPr>
            <p:ph type="ctrTitle"/>
          </p:nvPr>
        </p:nvSpPr>
        <p:spPr>
          <a:xfrm>
            <a:off x="1600200" y="2544400"/>
            <a:ext cx="8991600" cy="1645920"/>
          </a:xfrm>
        </p:spPr>
        <p:txBody>
          <a:bodyPr/>
          <a:lstStyle/>
          <a:p>
            <a:r>
              <a:rPr lang="en-US" dirty="0"/>
              <a:t>Multi level marketing</a:t>
            </a:r>
          </a:p>
        </p:txBody>
      </p:sp>
      <p:sp>
        <p:nvSpPr>
          <p:cNvPr id="3" name="Subtitle 2">
            <a:extLst>
              <a:ext uri="{FF2B5EF4-FFF2-40B4-BE49-F238E27FC236}">
                <a16:creationId xmlns="" xmlns:a16="http://schemas.microsoft.com/office/drawing/2014/main" id="{B73BFA86-B1B2-ED42-8BC1-3E901A71BA98}"/>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2870632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17AB1E-7425-FA4F-B584-29E23F6C29D2}"/>
              </a:ext>
            </a:extLst>
          </p:cNvPr>
          <p:cNvSpPr>
            <a:spLocks noGrp="1"/>
          </p:cNvSpPr>
          <p:nvPr>
            <p:ph type="ctrTitle"/>
          </p:nvPr>
        </p:nvSpPr>
        <p:spPr>
          <a:xfrm>
            <a:off x="1600200" y="1566041"/>
            <a:ext cx="8991600" cy="3594538"/>
          </a:xfrm>
        </p:spPr>
        <p:txBody>
          <a:bodyPr>
            <a:normAutofit/>
          </a:bodyPr>
          <a:lstStyle/>
          <a:p>
            <a:r>
              <a:rPr lang="en-US" dirty="0"/>
              <a:t>According to business prediction </a:t>
            </a:r>
            <a:r>
              <a:rPr lang="en-US" dirty="0" err="1"/>
              <a:t>mlm</a:t>
            </a:r>
            <a:r>
              <a:rPr lang="en-US" dirty="0"/>
              <a:t> is going to be the biggest hit in 2050.</a:t>
            </a:r>
          </a:p>
        </p:txBody>
      </p:sp>
      <p:sp>
        <p:nvSpPr>
          <p:cNvPr id="3" name="Subtitle 2">
            <a:extLst>
              <a:ext uri="{FF2B5EF4-FFF2-40B4-BE49-F238E27FC236}">
                <a16:creationId xmlns="" xmlns:a16="http://schemas.microsoft.com/office/drawing/2014/main" id="{39E78E3E-18AC-D44D-84F8-B1226152BB0F}"/>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1137297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428064-6504-4B4B-8CDB-EA425629702E}"/>
              </a:ext>
            </a:extLst>
          </p:cNvPr>
          <p:cNvSpPr>
            <a:spLocks noGrp="1"/>
          </p:cNvSpPr>
          <p:nvPr>
            <p:ph type="ctrTitle"/>
          </p:nvPr>
        </p:nvSpPr>
        <p:spPr>
          <a:xfrm>
            <a:off x="1600200" y="1608082"/>
            <a:ext cx="8991600" cy="3605049"/>
          </a:xfrm>
        </p:spPr>
        <p:txBody>
          <a:bodyPr>
            <a:normAutofit/>
          </a:bodyPr>
          <a:lstStyle/>
          <a:p>
            <a:r>
              <a:rPr lang="en-US" dirty="0"/>
              <a:t>Network marketing is the real world business school for the people who actually want to learn the skills of an entrepreneur rather than skills of an employee.</a:t>
            </a:r>
          </a:p>
        </p:txBody>
      </p:sp>
      <p:sp>
        <p:nvSpPr>
          <p:cNvPr id="3" name="Subtitle 2">
            <a:extLst>
              <a:ext uri="{FF2B5EF4-FFF2-40B4-BE49-F238E27FC236}">
                <a16:creationId xmlns="" xmlns:a16="http://schemas.microsoft.com/office/drawing/2014/main" id="{CEC77292-CEB5-D245-82AC-ECA3869CDEC0}"/>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3196832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428064-6504-4B4B-8CDB-EA425629702E}"/>
              </a:ext>
            </a:extLst>
          </p:cNvPr>
          <p:cNvSpPr>
            <a:spLocks noGrp="1"/>
          </p:cNvSpPr>
          <p:nvPr>
            <p:ph type="ctrTitle"/>
          </p:nvPr>
        </p:nvSpPr>
        <p:spPr>
          <a:xfrm>
            <a:off x="1600200" y="1608082"/>
            <a:ext cx="8991600" cy="3605049"/>
          </a:xfrm>
        </p:spPr>
        <p:txBody>
          <a:bodyPr>
            <a:normAutofit/>
          </a:bodyPr>
          <a:lstStyle/>
          <a:p>
            <a:r>
              <a:rPr lang="en-US" dirty="0"/>
              <a:t>There is a constant boost of positivity, growth and friendliness among the marketers. The recipe of success is shared with everyone.</a:t>
            </a:r>
          </a:p>
        </p:txBody>
      </p:sp>
      <p:sp>
        <p:nvSpPr>
          <p:cNvPr id="3" name="Subtitle 2">
            <a:extLst>
              <a:ext uri="{FF2B5EF4-FFF2-40B4-BE49-F238E27FC236}">
                <a16:creationId xmlns="" xmlns:a16="http://schemas.microsoft.com/office/drawing/2014/main" id="{CEC77292-CEB5-D245-82AC-ECA3869CDEC0}"/>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2755313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428064-6504-4B4B-8CDB-EA425629702E}"/>
              </a:ext>
            </a:extLst>
          </p:cNvPr>
          <p:cNvSpPr>
            <a:spLocks noGrp="1"/>
          </p:cNvSpPr>
          <p:nvPr>
            <p:ph type="ctrTitle"/>
          </p:nvPr>
        </p:nvSpPr>
        <p:spPr>
          <a:xfrm>
            <a:off x="1600200" y="1608082"/>
            <a:ext cx="8991600" cy="3605049"/>
          </a:xfrm>
        </p:spPr>
        <p:txBody>
          <a:bodyPr>
            <a:normAutofit/>
          </a:bodyPr>
          <a:lstStyle/>
          <a:p>
            <a:r>
              <a:rPr lang="en-US" dirty="0"/>
              <a:t>In the market of recession with no job security, network is the best bet you can make to keep your future secure. </a:t>
            </a:r>
          </a:p>
        </p:txBody>
      </p:sp>
      <p:sp>
        <p:nvSpPr>
          <p:cNvPr id="3" name="Subtitle 2">
            <a:extLst>
              <a:ext uri="{FF2B5EF4-FFF2-40B4-BE49-F238E27FC236}">
                <a16:creationId xmlns="" xmlns:a16="http://schemas.microsoft.com/office/drawing/2014/main" id="{CEC77292-CEB5-D245-82AC-ECA3869CDEC0}"/>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303288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428064-6504-4B4B-8CDB-EA425629702E}"/>
              </a:ext>
            </a:extLst>
          </p:cNvPr>
          <p:cNvSpPr>
            <a:spLocks noGrp="1"/>
          </p:cNvSpPr>
          <p:nvPr>
            <p:ph type="ctrTitle"/>
          </p:nvPr>
        </p:nvSpPr>
        <p:spPr>
          <a:xfrm>
            <a:off x="1600200" y="1608082"/>
            <a:ext cx="8991600" cy="3605049"/>
          </a:xfrm>
        </p:spPr>
        <p:txBody>
          <a:bodyPr>
            <a:normAutofit/>
          </a:bodyPr>
          <a:lstStyle/>
          <a:p>
            <a:r>
              <a:rPr lang="en-US" dirty="0"/>
              <a:t>in the modernized world, where computers are taking over human work, networking is the only valuable skill that will remain in human hands.</a:t>
            </a:r>
          </a:p>
        </p:txBody>
      </p:sp>
      <p:sp>
        <p:nvSpPr>
          <p:cNvPr id="3" name="Subtitle 2">
            <a:extLst>
              <a:ext uri="{FF2B5EF4-FFF2-40B4-BE49-F238E27FC236}">
                <a16:creationId xmlns="" xmlns:a16="http://schemas.microsoft.com/office/drawing/2014/main" id="{CEC77292-CEB5-D245-82AC-ECA3869CDEC0}"/>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1252704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8F7E2E-8D1E-0B48-A110-78F226FED282}"/>
              </a:ext>
            </a:extLst>
          </p:cNvPr>
          <p:cNvSpPr>
            <a:spLocks noGrp="1"/>
          </p:cNvSpPr>
          <p:nvPr>
            <p:ph type="title"/>
          </p:nvPr>
        </p:nvSpPr>
        <p:spPr>
          <a:xfrm>
            <a:off x="804672" y="1334814"/>
            <a:ext cx="4486656" cy="4046483"/>
          </a:xfrm>
        </p:spPr>
        <p:txBody>
          <a:bodyPr>
            <a:normAutofit/>
          </a:bodyPr>
          <a:lstStyle/>
          <a:p>
            <a:r>
              <a:rPr lang="en-US" dirty="0"/>
              <a:t>“if I would be given a chance to start all over again. I would choose network marketing”</a:t>
            </a:r>
            <a:br>
              <a:rPr lang="en-US" dirty="0"/>
            </a:br>
            <a:r>
              <a:rPr lang="en-US" dirty="0"/>
              <a:t/>
            </a:r>
            <a:br>
              <a:rPr lang="en-US" dirty="0"/>
            </a:br>
            <a:r>
              <a:rPr lang="en-US" b="1" dirty="0"/>
              <a:t>bill gates</a:t>
            </a:r>
          </a:p>
        </p:txBody>
      </p:sp>
      <p:sp>
        <p:nvSpPr>
          <p:cNvPr id="4" name="Text Placeholder 3">
            <a:extLst>
              <a:ext uri="{FF2B5EF4-FFF2-40B4-BE49-F238E27FC236}">
                <a16:creationId xmlns="" xmlns:a16="http://schemas.microsoft.com/office/drawing/2014/main" id="{1D1100AE-9577-6D41-8A59-40524B0B455E}"/>
              </a:ext>
            </a:extLst>
          </p:cNvPr>
          <p:cNvSpPr>
            <a:spLocks noGrp="1"/>
          </p:cNvSpPr>
          <p:nvPr>
            <p:ph type="body" sz="half" idx="2"/>
          </p:nvPr>
        </p:nvSpPr>
        <p:spPr/>
        <p:txBody>
          <a:bodyPr/>
          <a:lstStyle/>
          <a:p>
            <a:endParaRPr lang="en-US" dirty="0"/>
          </a:p>
          <a:p>
            <a:endParaRPr lang="en-US" dirty="0"/>
          </a:p>
        </p:txBody>
      </p:sp>
      <p:pic>
        <p:nvPicPr>
          <p:cNvPr id="8" name="Content Placeholder 7">
            <a:extLst>
              <a:ext uri="{FF2B5EF4-FFF2-40B4-BE49-F238E27FC236}">
                <a16:creationId xmlns="" xmlns:a16="http://schemas.microsoft.com/office/drawing/2014/main" id="{D4A800C7-A441-7144-950D-7AC642EE5546}"/>
              </a:ext>
            </a:extLst>
          </p:cNvPr>
          <p:cNvPicPr>
            <a:picLocks noGrp="1" noChangeAspect="1"/>
          </p:cNvPicPr>
          <p:nvPr>
            <p:ph idx="1"/>
          </p:nvPr>
        </p:nvPicPr>
        <p:blipFill>
          <a:blip r:embed="rId2"/>
          <a:stretch>
            <a:fillRect/>
          </a:stretch>
        </p:blipFill>
        <p:spPr>
          <a:xfrm>
            <a:off x="6923172" y="376096"/>
            <a:ext cx="4619472" cy="6074607"/>
          </a:xfrm>
        </p:spPr>
      </p:pic>
    </p:spTree>
    <p:extLst>
      <p:ext uri="{BB962C8B-B14F-4D97-AF65-F5344CB8AC3E}">
        <p14:creationId xmlns:p14="http://schemas.microsoft.com/office/powerpoint/2010/main" val="1606035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8F7E2E-8D1E-0B48-A110-78F226FED282}"/>
              </a:ext>
            </a:extLst>
          </p:cNvPr>
          <p:cNvSpPr>
            <a:spLocks noGrp="1"/>
          </p:cNvSpPr>
          <p:nvPr>
            <p:ph type="title"/>
          </p:nvPr>
        </p:nvSpPr>
        <p:spPr>
          <a:xfrm>
            <a:off x="804672" y="1334814"/>
            <a:ext cx="4486656" cy="4046483"/>
          </a:xfrm>
        </p:spPr>
        <p:txBody>
          <a:bodyPr>
            <a:normAutofit/>
          </a:bodyPr>
          <a:lstStyle/>
          <a:p>
            <a:r>
              <a:rPr lang="en-US" dirty="0"/>
              <a:t>“Network marketing is the fastest growing business of 21</a:t>
            </a:r>
            <a:r>
              <a:rPr lang="en-US" baseline="30000" dirty="0"/>
              <a:t>st</a:t>
            </a:r>
            <a:r>
              <a:rPr lang="en-US" dirty="0"/>
              <a:t> century which must be joined by every young man and woman globally otherwise you can never get the best of your youth age”</a:t>
            </a:r>
            <a:br>
              <a:rPr lang="en-US" dirty="0"/>
            </a:br>
            <a:r>
              <a:rPr lang="en-US" dirty="0"/>
              <a:t/>
            </a:r>
            <a:br>
              <a:rPr lang="en-US" dirty="0"/>
            </a:br>
            <a:r>
              <a:rPr lang="en-US" b="1" dirty="0"/>
              <a:t>dr. </a:t>
            </a:r>
            <a:r>
              <a:rPr lang="en-US" b="1" dirty="0" err="1"/>
              <a:t>apj</a:t>
            </a:r>
            <a:r>
              <a:rPr lang="en-US" b="1" dirty="0"/>
              <a:t> </a:t>
            </a:r>
            <a:r>
              <a:rPr lang="en-US" b="1" dirty="0" err="1"/>
              <a:t>abdul</a:t>
            </a:r>
            <a:r>
              <a:rPr lang="en-US" b="1" dirty="0"/>
              <a:t> </a:t>
            </a:r>
            <a:r>
              <a:rPr lang="en-US" b="1" dirty="0" err="1"/>
              <a:t>kalam</a:t>
            </a:r>
            <a:endParaRPr lang="en-US" b="1" dirty="0"/>
          </a:p>
        </p:txBody>
      </p:sp>
      <p:pic>
        <p:nvPicPr>
          <p:cNvPr id="6" name="Content Placeholder 5">
            <a:extLst>
              <a:ext uri="{FF2B5EF4-FFF2-40B4-BE49-F238E27FC236}">
                <a16:creationId xmlns="" xmlns:a16="http://schemas.microsoft.com/office/drawing/2014/main" id="{0367D7DC-E2AA-AA45-9F1B-D742B876F46C}"/>
              </a:ext>
            </a:extLst>
          </p:cNvPr>
          <p:cNvPicPr>
            <a:picLocks noGrp="1" noChangeAspect="1"/>
          </p:cNvPicPr>
          <p:nvPr>
            <p:ph idx="1"/>
          </p:nvPr>
        </p:nvPicPr>
        <p:blipFill>
          <a:blip r:embed="rId2"/>
          <a:stretch>
            <a:fillRect/>
          </a:stretch>
        </p:blipFill>
        <p:spPr>
          <a:xfrm>
            <a:off x="6416977" y="404735"/>
            <a:ext cx="5460824" cy="6041036"/>
          </a:xfrm>
        </p:spPr>
      </p:pic>
      <p:sp>
        <p:nvSpPr>
          <p:cNvPr id="4" name="Text Placeholder 3">
            <a:extLst>
              <a:ext uri="{FF2B5EF4-FFF2-40B4-BE49-F238E27FC236}">
                <a16:creationId xmlns="" xmlns:a16="http://schemas.microsoft.com/office/drawing/2014/main" id="{1D1100AE-9577-6D41-8A59-40524B0B455E}"/>
              </a:ext>
            </a:extLst>
          </p:cNvPr>
          <p:cNvSpPr>
            <a:spLocks noGrp="1"/>
          </p:cNvSpPr>
          <p:nvPr>
            <p:ph type="body" sz="half" idx="2"/>
          </p:nvPr>
        </p:nvSpPr>
        <p:spPr/>
        <p:txBody>
          <a:bodyPr/>
          <a:lstStyle/>
          <a:p>
            <a:endParaRPr lang="en-US" dirty="0"/>
          </a:p>
          <a:p>
            <a:endParaRPr lang="en-US" dirty="0"/>
          </a:p>
        </p:txBody>
      </p:sp>
      <p:sp>
        <p:nvSpPr>
          <p:cNvPr id="5" name="TextBox 4"/>
          <p:cNvSpPr txBox="1"/>
          <p:nvPr/>
        </p:nvSpPr>
        <p:spPr>
          <a:xfrm>
            <a:off x="804672" y="5585204"/>
            <a:ext cx="4749354" cy="646331"/>
          </a:xfrm>
          <a:prstGeom prst="rect">
            <a:avLst/>
          </a:prstGeom>
          <a:noFill/>
        </p:spPr>
        <p:txBody>
          <a:bodyPr wrap="none" rtlCol="0">
            <a:spAutoFit/>
          </a:bodyPr>
          <a:lstStyle/>
          <a:p>
            <a:r>
              <a:rPr lang="en-IN" dirty="0">
                <a:hlinkClick r:id="rId3"/>
              </a:rPr>
              <a:t>https://www.youtube.com/watch?v=e8aLsQMiv5I</a:t>
            </a:r>
            <a:endParaRPr lang="en-US" dirty="0"/>
          </a:p>
          <a:p>
            <a:endParaRPr lang="en-US" dirty="0"/>
          </a:p>
        </p:txBody>
      </p:sp>
    </p:spTree>
    <p:extLst>
      <p:ext uri="{BB962C8B-B14F-4D97-AF65-F5344CB8AC3E}">
        <p14:creationId xmlns:p14="http://schemas.microsoft.com/office/powerpoint/2010/main" val="229983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29BBAD-CB79-3C4A-8BD7-F32F9108C4E0}"/>
              </a:ext>
            </a:extLst>
          </p:cNvPr>
          <p:cNvSpPr>
            <a:spLocks noGrp="1"/>
          </p:cNvSpPr>
          <p:nvPr>
            <p:ph type="title"/>
          </p:nvPr>
        </p:nvSpPr>
        <p:spPr/>
        <p:txBody>
          <a:bodyPr/>
          <a:lstStyle/>
          <a:p>
            <a:r>
              <a:rPr lang="en-US" dirty="0" err="1"/>
              <a:t>Terlochan</a:t>
            </a:r>
            <a:r>
              <a:rPr lang="en-US" dirty="0"/>
              <a:t> KAUR DHALIWAL</a:t>
            </a:r>
          </a:p>
        </p:txBody>
      </p:sp>
      <p:sp>
        <p:nvSpPr>
          <p:cNvPr id="3" name="Content Placeholder 2">
            <a:extLst>
              <a:ext uri="{FF2B5EF4-FFF2-40B4-BE49-F238E27FC236}">
                <a16:creationId xmlns="" xmlns:a16="http://schemas.microsoft.com/office/drawing/2014/main" id="{8B079179-959A-5E40-AEE3-0D458AF231EF}"/>
              </a:ext>
            </a:extLst>
          </p:cNvPr>
          <p:cNvSpPr>
            <a:spLocks noGrp="1"/>
          </p:cNvSpPr>
          <p:nvPr>
            <p:ph idx="1"/>
          </p:nvPr>
        </p:nvSpPr>
        <p:spPr/>
        <p:txBody>
          <a:bodyPr/>
          <a:lstStyle/>
          <a:p>
            <a:r>
              <a:rPr lang="en-US" dirty="0"/>
              <a:t>Photo</a:t>
            </a:r>
          </a:p>
        </p:txBody>
      </p:sp>
      <p:sp>
        <p:nvSpPr>
          <p:cNvPr id="4" name="Text Placeholder 3">
            <a:extLst>
              <a:ext uri="{FF2B5EF4-FFF2-40B4-BE49-F238E27FC236}">
                <a16:creationId xmlns="" xmlns:a16="http://schemas.microsoft.com/office/drawing/2014/main" id="{4824B044-6D1F-4645-BD82-C083F68A2E56}"/>
              </a:ext>
            </a:extLst>
          </p:cNvPr>
          <p:cNvSpPr>
            <a:spLocks noGrp="1"/>
          </p:cNvSpPr>
          <p:nvPr>
            <p:ph type="body" sz="half" idx="2"/>
          </p:nvPr>
        </p:nvSpPr>
        <p:spPr/>
        <p:txBody>
          <a:bodyPr/>
          <a:lstStyle/>
          <a:p>
            <a:r>
              <a:rPr lang="en-US" dirty="0" smtClean="0"/>
              <a:t> </a:t>
            </a:r>
            <a:endParaRPr lang="en-US" dirty="0"/>
          </a:p>
        </p:txBody>
      </p:sp>
      <p:pic>
        <p:nvPicPr>
          <p:cNvPr id="5" name="Picture 4" descr="13263767_599119510243805_9137158930013480796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8295" y="798590"/>
            <a:ext cx="5254738" cy="5254738"/>
          </a:xfrm>
          <a:prstGeom prst="rect">
            <a:avLst/>
          </a:prstGeom>
        </p:spPr>
      </p:pic>
    </p:spTree>
    <p:extLst>
      <p:ext uri="{BB962C8B-B14F-4D97-AF65-F5344CB8AC3E}">
        <p14:creationId xmlns:p14="http://schemas.microsoft.com/office/powerpoint/2010/main" val="889845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2E9382-C048-DA40-9C8F-2BAA61FAC98A}"/>
              </a:ext>
            </a:extLst>
          </p:cNvPr>
          <p:cNvSpPr>
            <a:spLocks noGrp="1"/>
          </p:cNvSpPr>
          <p:nvPr>
            <p:ph type="ctrTitle"/>
          </p:nvPr>
        </p:nvSpPr>
        <p:spPr>
          <a:xfrm>
            <a:off x="1600200" y="967847"/>
            <a:ext cx="8991600" cy="1645920"/>
          </a:xfrm>
        </p:spPr>
        <p:txBody>
          <a:bodyPr/>
          <a:lstStyle/>
          <a:p>
            <a:r>
              <a:rPr lang="en-US" dirty="0"/>
              <a:t>Why </a:t>
            </a:r>
            <a:r>
              <a:rPr lang="en-US" dirty="0" err="1"/>
              <a:t>oriflame</a:t>
            </a:r>
            <a:r>
              <a:rPr lang="en-US" dirty="0"/>
              <a:t> in </a:t>
            </a:r>
            <a:r>
              <a:rPr lang="en-US" dirty="0" err="1"/>
              <a:t>mlm</a:t>
            </a:r>
            <a:r>
              <a:rPr lang="en-US" dirty="0"/>
              <a:t>?</a:t>
            </a:r>
          </a:p>
        </p:txBody>
      </p:sp>
      <p:sp>
        <p:nvSpPr>
          <p:cNvPr id="3" name="Subtitle 2">
            <a:extLst>
              <a:ext uri="{FF2B5EF4-FFF2-40B4-BE49-F238E27FC236}">
                <a16:creationId xmlns="" xmlns:a16="http://schemas.microsoft.com/office/drawing/2014/main" id="{1BCE8BD9-F59A-A04B-BF00-90832BF60285}"/>
              </a:ext>
            </a:extLst>
          </p:cNvPr>
          <p:cNvSpPr>
            <a:spLocks noGrp="1"/>
          </p:cNvSpPr>
          <p:nvPr>
            <p:ph type="subTitle" idx="1"/>
          </p:nvPr>
        </p:nvSpPr>
        <p:spPr>
          <a:xfrm>
            <a:off x="2039007" y="3573518"/>
            <a:ext cx="7457799" cy="2039941"/>
          </a:xfrm>
        </p:spPr>
        <p:txBody>
          <a:bodyPr>
            <a:normAutofit/>
          </a:bodyPr>
          <a:lstStyle/>
          <a:p>
            <a:pPr algn="l"/>
            <a:r>
              <a:rPr lang="en-US" sz="3600" dirty="0"/>
              <a:t>1. Beauty by Sweden</a:t>
            </a:r>
          </a:p>
          <a:p>
            <a:pPr algn="l"/>
            <a:r>
              <a:rPr lang="en-US" sz="3600" dirty="0"/>
              <a:t>2. Inviting Sponsor</a:t>
            </a:r>
          </a:p>
          <a:p>
            <a:pPr algn="l"/>
            <a:r>
              <a:rPr lang="en-US" sz="3600" dirty="0"/>
              <a:t>3. Dream Program</a:t>
            </a:r>
          </a:p>
          <a:p>
            <a:pPr algn="l"/>
            <a:endParaRPr lang="en-US" dirty="0"/>
          </a:p>
        </p:txBody>
      </p:sp>
    </p:spTree>
    <p:extLst>
      <p:ext uri="{BB962C8B-B14F-4D97-AF65-F5344CB8AC3E}">
        <p14:creationId xmlns:p14="http://schemas.microsoft.com/office/powerpoint/2010/main" val="2189282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D3A420F9-49FB-40A5-A276-7A602D77C7C2}"/>
              </a:ext>
            </a:extLst>
          </p:cNvPr>
          <p:cNvSpPr/>
          <p:nvPr/>
        </p:nvSpPr>
        <p:spPr>
          <a:xfrm>
            <a:off x="8229600" y="1803509"/>
            <a:ext cx="3851564" cy="2862322"/>
          </a:xfrm>
          <a:prstGeom prst="rect">
            <a:avLst/>
          </a:prstGeom>
        </p:spPr>
        <p:txBody>
          <a:bodyPr wrap="square">
            <a:spAutoFit/>
          </a:bodyPr>
          <a:lstStyle/>
          <a:p>
            <a:pPr algn="ctr"/>
            <a:r>
              <a:rPr lang="en-US" sz="3600" dirty="0">
                <a:solidFill>
                  <a:schemeClr val="bg1"/>
                </a:solidFill>
                <a:latin typeface="SansOri"/>
              </a:rPr>
              <a:t>Because we’re from </a:t>
            </a:r>
            <a:r>
              <a:rPr lang="en-US" sz="3600" b="1" dirty="0">
                <a:solidFill>
                  <a:schemeClr val="bg2"/>
                </a:solidFill>
                <a:latin typeface="SansOri"/>
              </a:rPr>
              <a:t>SWEDEN</a:t>
            </a:r>
            <a:r>
              <a:rPr lang="en-US" sz="3600" dirty="0">
                <a:solidFill>
                  <a:schemeClr val="bg1"/>
                </a:solidFill>
                <a:latin typeface="SansOri"/>
              </a:rPr>
              <a:t> we have a different view on beauty.</a:t>
            </a:r>
          </a:p>
          <a:p>
            <a:pPr algn="ctr"/>
            <a:r>
              <a:rPr lang="en-US" sz="3600" dirty="0">
                <a:solidFill>
                  <a:schemeClr val="bg1"/>
                </a:solidFill>
                <a:latin typeface="SansOri"/>
              </a:rPr>
              <a:t>And for people</a:t>
            </a:r>
            <a:endParaRPr lang="en-US" sz="3600" dirty="0">
              <a:solidFill>
                <a:schemeClr val="bg1"/>
              </a:solidFill>
            </a:endParaRPr>
          </a:p>
        </p:txBody>
      </p:sp>
    </p:spTree>
    <p:extLst>
      <p:ext uri="{BB962C8B-B14F-4D97-AF65-F5344CB8AC3E}">
        <p14:creationId xmlns:p14="http://schemas.microsoft.com/office/powerpoint/2010/main" val="42356970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 xmlns:a16="http://schemas.microsoft.com/office/drawing/2014/main" id="{D13281D6-09C4-428A-8CA2-BA4CAF3D256E}"/>
              </a:ext>
            </a:extLst>
          </p:cNvPr>
          <p:cNvGrpSpPr/>
          <p:nvPr/>
        </p:nvGrpSpPr>
        <p:grpSpPr>
          <a:xfrm>
            <a:off x="0" y="-263769"/>
            <a:ext cx="12344400" cy="6583680"/>
            <a:chOff x="0" y="-263769"/>
            <a:chExt cx="12344400" cy="6583680"/>
          </a:xfrm>
        </p:grpSpPr>
        <p:pic>
          <p:nvPicPr>
            <p:cNvPr id="11" name="Picture 10">
              <a:extLst>
                <a:ext uri="{FF2B5EF4-FFF2-40B4-BE49-F238E27FC236}">
                  <a16:creationId xmlns="" xmlns:a16="http://schemas.microsoft.com/office/drawing/2014/main" id="{9986895D-1BB3-44A9-AF11-A730530423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68880" y="-263769"/>
              <a:ext cx="2468880" cy="6583680"/>
            </a:xfrm>
            <a:prstGeom prst="rect">
              <a:avLst/>
            </a:prstGeom>
          </p:spPr>
        </p:pic>
        <p:pic>
          <p:nvPicPr>
            <p:cNvPr id="13" name="Picture 12">
              <a:extLst>
                <a:ext uri="{FF2B5EF4-FFF2-40B4-BE49-F238E27FC236}">
                  <a16:creationId xmlns="" xmlns:a16="http://schemas.microsoft.com/office/drawing/2014/main" id="{A4233351-D6D6-42E4-8D12-26A3D1DB33D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263769"/>
              <a:ext cx="2468880" cy="6583680"/>
            </a:xfrm>
            <a:prstGeom prst="rect">
              <a:avLst/>
            </a:prstGeom>
          </p:spPr>
        </p:pic>
        <p:pic>
          <p:nvPicPr>
            <p:cNvPr id="15" name="Picture 14">
              <a:extLst>
                <a:ext uri="{FF2B5EF4-FFF2-40B4-BE49-F238E27FC236}">
                  <a16:creationId xmlns="" xmlns:a16="http://schemas.microsoft.com/office/drawing/2014/main" id="{4F95305B-B990-4403-889E-859F66A711E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75520" y="-263769"/>
              <a:ext cx="2468880" cy="6583680"/>
            </a:xfrm>
            <a:prstGeom prst="rect">
              <a:avLst/>
            </a:prstGeom>
          </p:spPr>
        </p:pic>
        <p:pic>
          <p:nvPicPr>
            <p:cNvPr id="17" name="Picture 16">
              <a:extLst>
                <a:ext uri="{FF2B5EF4-FFF2-40B4-BE49-F238E27FC236}">
                  <a16:creationId xmlns="" xmlns:a16="http://schemas.microsoft.com/office/drawing/2014/main" id="{2FA43C1A-0117-404B-B6C9-A9A48659B6B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37760" y="-263769"/>
              <a:ext cx="2468880" cy="6583680"/>
            </a:xfrm>
            <a:prstGeom prst="rect">
              <a:avLst/>
            </a:prstGeom>
          </p:spPr>
        </p:pic>
        <p:pic>
          <p:nvPicPr>
            <p:cNvPr id="18" name="Picture 17">
              <a:extLst>
                <a:ext uri="{FF2B5EF4-FFF2-40B4-BE49-F238E27FC236}">
                  <a16:creationId xmlns="" xmlns:a16="http://schemas.microsoft.com/office/drawing/2014/main" id="{5C8AE9C4-36CB-4E53-9216-A69F171931D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406640" y="-263769"/>
              <a:ext cx="2468880" cy="6583680"/>
            </a:xfrm>
            <a:prstGeom prst="rect">
              <a:avLst/>
            </a:prstGeom>
          </p:spPr>
        </p:pic>
      </p:grpSp>
      <p:sp>
        <p:nvSpPr>
          <p:cNvPr id="4" name="Slide Number Placeholder 3">
            <a:extLst>
              <a:ext uri="{FF2B5EF4-FFF2-40B4-BE49-F238E27FC236}">
                <a16:creationId xmlns="" xmlns:a16="http://schemas.microsoft.com/office/drawing/2014/main" id="{E7256A19-B313-4B7F-ACB2-A544FBD17926}"/>
              </a:ext>
            </a:extLst>
          </p:cNvPr>
          <p:cNvSpPr>
            <a:spLocks noGrp="1"/>
          </p:cNvSpPr>
          <p:nvPr>
            <p:ph type="sldNum" sz="quarter" idx="15"/>
          </p:nvPr>
        </p:nvSpPr>
        <p:spPr/>
        <p:txBody>
          <a:bodyPr/>
          <a:lstStyle/>
          <a:p>
            <a:fld id="{3F2B5CF4-79E2-4BCE-8F81-53ED60D4893F}" type="slidenum">
              <a:rPr lang="en-US" smtClean="0"/>
              <a:pPr/>
              <a:t>18</a:t>
            </a:fld>
            <a:endParaRPr lang="en-US"/>
          </a:p>
        </p:txBody>
      </p:sp>
      <p:sp>
        <p:nvSpPr>
          <p:cNvPr id="8" name="Rectangle 7">
            <a:extLst>
              <a:ext uri="{FF2B5EF4-FFF2-40B4-BE49-F238E27FC236}">
                <a16:creationId xmlns="" xmlns:a16="http://schemas.microsoft.com/office/drawing/2014/main" id="{25698DAA-A4AE-4AB2-BF26-D3AC4B153FC6}"/>
              </a:ext>
            </a:extLst>
          </p:cNvPr>
          <p:cNvSpPr/>
          <p:nvPr/>
        </p:nvSpPr>
        <p:spPr>
          <a:xfrm>
            <a:off x="918027" y="488336"/>
            <a:ext cx="10508346" cy="867930"/>
          </a:xfrm>
          <a:prstGeom prst="rect">
            <a:avLst/>
          </a:prstGeom>
        </p:spPr>
        <p:txBody>
          <a:bodyPr vert="horz" lIns="0" tIns="0" rIns="0" bIns="0" rtlCol="0" anchor="t">
            <a:noAutofit/>
          </a:bodyPr>
          <a:lstStyle/>
          <a:p>
            <a:pPr algn="ctr">
              <a:spcBef>
                <a:spcPct val="0"/>
              </a:spcBef>
            </a:pPr>
            <a:r>
              <a:rPr lang="en-US" sz="3600" dirty="0">
                <a:solidFill>
                  <a:schemeClr val="bg1"/>
                </a:solidFill>
                <a:latin typeface="+mj-lt"/>
                <a:ea typeface="+mj-ea"/>
                <a:cs typeface="+mj-cs"/>
              </a:rPr>
              <a:t>BEAUTY BY SWEDEN MEANS PRODUCTS</a:t>
            </a:r>
          </a:p>
          <a:p>
            <a:pPr algn="ctr">
              <a:spcBef>
                <a:spcPct val="0"/>
              </a:spcBef>
            </a:pPr>
            <a:endParaRPr lang="en-US" sz="1000" dirty="0">
              <a:solidFill>
                <a:schemeClr val="bg1"/>
              </a:solidFill>
              <a:latin typeface="+mj-lt"/>
              <a:ea typeface="+mj-ea"/>
              <a:cs typeface="+mj-cs"/>
            </a:endParaRPr>
          </a:p>
          <a:p>
            <a:pPr algn="ctr">
              <a:spcBef>
                <a:spcPct val="0"/>
              </a:spcBef>
            </a:pPr>
            <a:r>
              <a:rPr lang="en-US" sz="3600" dirty="0">
                <a:solidFill>
                  <a:schemeClr val="bg1"/>
                </a:solidFill>
                <a:latin typeface="+mj-lt"/>
                <a:ea typeface="+mj-ea"/>
                <a:cs typeface="+mj-cs"/>
              </a:rPr>
              <a:t>YOU CAN BELIEVE IN &amp; STAND BY!</a:t>
            </a:r>
          </a:p>
        </p:txBody>
      </p:sp>
    </p:spTree>
    <p:extLst>
      <p:ext uri="{BB962C8B-B14F-4D97-AF65-F5344CB8AC3E}">
        <p14:creationId xmlns:p14="http://schemas.microsoft.com/office/powerpoint/2010/main" val="1526015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DABCF8-25DC-D34D-A4BE-12110A9E17F6}"/>
              </a:ext>
            </a:extLst>
          </p:cNvPr>
          <p:cNvSpPr>
            <a:spLocks noGrp="1"/>
          </p:cNvSpPr>
          <p:nvPr>
            <p:ph type="title"/>
          </p:nvPr>
        </p:nvSpPr>
        <p:spPr>
          <a:xfrm>
            <a:off x="2231135" y="964692"/>
            <a:ext cx="7944739" cy="4591558"/>
          </a:xfrm>
        </p:spPr>
        <p:txBody>
          <a:bodyPr>
            <a:normAutofit/>
          </a:bodyPr>
          <a:lstStyle/>
          <a:p>
            <a:r>
              <a:rPr lang="en-US" dirty="0" smtClean="0"/>
              <a:t>Swedish people are one of a kind.</a:t>
            </a:r>
            <a:br>
              <a:rPr lang="en-US" dirty="0" smtClean="0"/>
            </a:br>
            <a:r>
              <a:rPr lang="en-US" dirty="0" smtClean="0"/>
              <a:t>They hold a position of one of the top most trusted people in the entire world. Swedish people are known for their kind values and innovative minds. They are very thoughtful and concerned with their roles and responsibilities.</a:t>
            </a:r>
            <a:endParaRPr lang="en-US" dirty="0"/>
          </a:p>
        </p:txBody>
      </p:sp>
    </p:spTree>
    <p:extLst>
      <p:ext uri="{BB962C8B-B14F-4D97-AF65-F5344CB8AC3E}">
        <p14:creationId xmlns:p14="http://schemas.microsoft.com/office/powerpoint/2010/main" val="1850869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lowchart: Connector 10">
            <a:extLst>
              <a:ext uri="{FF2B5EF4-FFF2-40B4-BE49-F238E27FC236}">
                <a16:creationId xmlns="" xmlns:a16="http://schemas.microsoft.com/office/drawing/2014/main" id="{2B574DCA-7D8F-4699-9B02-BE73ABD48F2D}"/>
              </a:ext>
            </a:extLst>
          </p:cNvPr>
          <p:cNvSpPr/>
          <p:nvPr/>
        </p:nvSpPr>
        <p:spPr>
          <a:xfrm>
            <a:off x="1813976" y="2553967"/>
            <a:ext cx="1714500" cy="1714500"/>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err="1">
              <a:solidFill>
                <a:prstClr val="white"/>
              </a:solidFill>
              <a:latin typeface="Arial"/>
            </a:endParaRPr>
          </a:p>
        </p:txBody>
      </p:sp>
      <p:sp>
        <p:nvSpPr>
          <p:cNvPr id="12" name="Flowchart: Connector 11">
            <a:extLst>
              <a:ext uri="{FF2B5EF4-FFF2-40B4-BE49-F238E27FC236}">
                <a16:creationId xmlns="" xmlns:a16="http://schemas.microsoft.com/office/drawing/2014/main" id="{C50A8576-694D-425D-99A4-551D0093554F}"/>
              </a:ext>
            </a:extLst>
          </p:cNvPr>
          <p:cNvSpPr/>
          <p:nvPr/>
        </p:nvSpPr>
        <p:spPr>
          <a:xfrm>
            <a:off x="3356550" y="1351928"/>
            <a:ext cx="1714500" cy="1714500"/>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err="1">
              <a:solidFill>
                <a:prstClr val="white"/>
              </a:solidFill>
              <a:latin typeface="Arial"/>
            </a:endParaRPr>
          </a:p>
        </p:txBody>
      </p:sp>
      <p:sp>
        <p:nvSpPr>
          <p:cNvPr id="15" name="Flowchart: Connector 14">
            <a:extLst>
              <a:ext uri="{FF2B5EF4-FFF2-40B4-BE49-F238E27FC236}">
                <a16:creationId xmlns="" xmlns:a16="http://schemas.microsoft.com/office/drawing/2014/main" id="{B8C36A25-77D1-4BA3-B5CF-74A0EC21F166}"/>
              </a:ext>
            </a:extLst>
          </p:cNvPr>
          <p:cNvSpPr/>
          <p:nvPr/>
        </p:nvSpPr>
        <p:spPr>
          <a:xfrm>
            <a:off x="5292153" y="964057"/>
            <a:ext cx="1714500" cy="1714500"/>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err="1">
              <a:solidFill>
                <a:prstClr val="white"/>
              </a:solidFill>
              <a:latin typeface="Arial"/>
            </a:endParaRPr>
          </a:p>
        </p:txBody>
      </p:sp>
      <p:sp>
        <p:nvSpPr>
          <p:cNvPr id="16" name="Flowchart: Connector 15">
            <a:extLst>
              <a:ext uri="{FF2B5EF4-FFF2-40B4-BE49-F238E27FC236}">
                <a16:creationId xmlns="" xmlns:a16="http://schemas.microsoft.com/office/drawing/2014/main" id="{75DBA9D7-BDB1-4FAA-A2F2-1900BF496C46}"/>
              </a:ext>
            </a:extLst>
          </p:cNvPr>
          <p:cNvSpPr/>
          <p:nvPr/>
        </p:nvSpPr>
        <p:spPr>
          <a:xfrm>
            <a:off x="7149059" y="1419385"/>
            <a:ext cx="1714500" cy="1714500"/>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err="1">
              <a:solidFill>
                <a:prstClr val="white"/>
              </a:solidFill>
              <a:latin typeface="Arial"/>
            </a:endParaRPr>
          </a:p>
        </p:txBody>
      </p:sp>
      <p:pic>
        <p:nvPicPr>
          <p:cNvPr id="19" name="Picture 12" descr="Image result for abroad education png">
            <a:extLst>
              <a:ext uri="{FF2B5EF4-FFF2-40B4-BE49-F238E27FC236}">
                <a16:creationId xmlns="" xmlns:a16="http://schemas.microsoft.com/office/drawing/2014/main" id="{0D36EF46-C9FE-4210-839C-B94E441FEE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5321" y="1453870"/>
            <a:ext cx="1714500" cy="1762932"/>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 xmlns:a16="http://schemas.microsoft.com/office/drawing/2014/main" id="{E2FDC33E-B605-42E1-A845-08766E5EF3C6}"/>
              </a:ext>
            </a:extLst>
          </p:cNvPr>
          <p:cNvGrpSpPr/>
          <p:nvPr/>
        </p:nvGrpSpPr>
        <p:grpSpPr>
          <a:xfrm>
            <a:off x="8621840" y="2656067"/>
            <a:ext cx="1718110" cy="1714500"/>
            <a:chOff x="9463786" y="2398423"/>
            <a:chExt cx="2290813" cy="2286000"/>
          </a:xfrm>
        </p:grpSpPr>
        <p:sp>
          <p:nvSpPr>
            <p:cNvPr id="21" name="Flowchart: Connector 20">
              <a:extLst>
                <a:ext uri="{FF2B5EF4-FFF2-40B4-BE49-F238E27FC236}">
                  <a16:creationId xmlns="" xmlns:a16="http://schemas.microsoft.com/office/drawing/2014/main" id="{733CB046-8DFD-4002-A697-D9C618C1809C}"/>
                </a:ext>
              </a:extLst>
            </p:cNvPr>
            <p:cNvSpPr/>
            <p:nvPr/>
          </p:nvSpPr>
          <p:spPr>
            <a:xfrm>
              <a:off x="9463786" y="2398423"/>
              <a:ext cx="2286000" cy="2286000"/>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err="1">
                <a:solidFill>
                  <a:prstClr val="white"/>
                </a:solidFill>
                <a:latin typeface="Arial"/>
              </a:endParaRPr>
            </a:p>
          </p:txBody>
        </p:sp>
        <p:pic>
          <p:nvPicPr>
            <p:cNvPr id="22" name="Picture 22" descr="Related image">
              <a:extLst>
                <a:ext uri="{FF2B5EF4-FFF2-40B4-BE49-F238E27FC236}">
                  <a16:creationId xmlns="" xmlns:a16="http://schemas.microsoft.com/office/drawing/2014/main" id="{5352DBBF-0A4E-43F9-8B22-7DF964DDAE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8599" y="2705291"/>
              <a:ext cx="2286000" cy="1813018"/>
            </a:xfrm>
            <a:prstGeom prst="rect">
              <a:avLst/>
            </a:prstGeom>
            <a:noFill/>
            <a:extLst>
              <a:ext uri="{909E8E84-426E-40dd-AFC4-6F175D3DCCD1}">
                <a14:hiddenFill xmlns:a14="http://schemas.microsoft.com/office/drawing/2010/main">
                  <a:solidFill>
                    <a:srgbClr val="FFFFFF"/>
                  </a:solidFill>
                </a14:hiddenFill>
              </a:ext>
            </a:extLst>
          </p:spPr>
        </p:pic>
      </p:grpSp>
      <p:pic>
        <p:nvPicPr>
          <p:cNvPr id="24" name="Picture 2" descr="Image result for indian rupee sack">
            <a:extLst>
              <a:ext uri="{FF2B5EF4-FFF2-40B4-BE49-F238E27FC236}">
                <a16:creationId xmlns="" xmlns:a16="http://schemas.microsoft.com/office/drawing/2014/main" id="{A844C307-056F-4DD0-B1D1-29EEBA1D0A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9049" y="2620135"/>
            <a:ext cx="1404986" cy="140498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 xmlns:a16="http://schemas.microsoft.com/office/drawing/2014/main" id="{E54B9C5F-9A3C-4FEC-AF58-B413E51FA77B}"/>
              </a:ext>
            </a:extLst>
          </p:cNvPr>
          <p:cNvPicPr>
            <a:picLocks noChangeAspect="1"/>
          </p:cNvPicPr>
          <p:nvPr/>
        </p:nvPicPr>
        <p:blipFill rotWithShape="1">
          <a:blip r:embed="rId5">
            <a:duotone>
              <a:prstClr val="black"/>
              <a:schemeClr val="accent5">
                <a:tint val="45000"/>
                <a:satMod val="400000"/>
              </a:schemeClr>
            </a:duotone>
          </a:blip>
          <a:srcRect l="91767" t="15597" r="5360" b="84006"/>
          <a:stretch/>
        </p:blipFill>
        <p:spPr>
          <a:xfrm rot="10800000">
            <a:off x="4629248" y="4649072"/>
            <a:ext cx="3040310" cy="34289"/>
          </a:xfrm>
          <a:prstGeom prst="rect">
            <a:avLst/>
          </a:prstGeom>
        </p:spPr>
      </p:pic>
      <p:pic>
        <p:nvPicPr>
          <p:cNvPr id="3074" name="Picture 2" descr="Related image">
            <a:extLst>
              <a:ext uri="{FF2B5EF4-FFF2-40B4-BE49-F238E27FC236}">
                <a16:creationId xmlns="" xmlns:a16="http://schemas.microsoft.com/office/drawing/2014/main" id="{2CC4412A-4BE1-4628-BCC3-12D8274F3A4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5696" t="-1" r="14899" b="-31"/>
          <a:stretch/>
        </p:blipFill>
        <p:spPr bwMode="auto">
          <a:xfrm>
            <a:off x="3443278" y="1572101"/>
            <a:ext cx="1533146" cy="114074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lated image">
            <a:extLst>
              <a:ext uri="{FF2B5EF4-FFF2-40B4-BE49-F238E27FC236}">
                <a16:creationId xmlns="" xmlns:a16="http://schemas.microsoft.com/office/drawing/2014/main" id="{629B9CC3-E261-4406-9DFA-2DE67A35687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79881" y="1306636"/>
            <a:ext cx="1916182" cy="1028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 xmlns:a16="http://schemas.microsoft.com/office/drawing/2014/main" id="{8026DF81-85EF-F742-B6C3-68064D92866E}"/>
              </a:ext>
            </a:extLst>
          </p:cNvPr>
          <p:cNvSpPr txBox="1"/>
          <p:nvPr/>
        </p:nvSpPr>
        <p:spPr>
          <a:xfrm>
            <a:off x="3742960" y="3786528"/>
            <a:ext cx="4882490" cy="646331"/>
          </a:xfrm>
          <a:prstGeom prst="rect">
            <a:avLst/>
          </a:prstGeom>
          <a:noFill/>
        </p:spPr>
        <p:txBody>
          <a:bodyPr wrap="none" rtlCol="0">
            <a:spAutoFit/>
          </a:bodyPr>
          <a:lstStyle/>
          <a:p>
            <a:r>
              <a:rPr lang="en-US" sz="3600" dirty="0" err="1"/>
              <a:t>Oriflame</a:t>
            </a:r>
            <a:r>
              <a:rPr lang="en-US" sz="3600" dirty="0"/>
              <a:t> Dream Program</a:t>
            </a:r>
          </a:p>
        </p:txBody>
      </p:sp>
    </p:spTree>
    <p:extLst>
      <p:ext uri="{BB962C8B-B14F-4D97-AF65-F5344CB8AC3E}">
        <p14:creationId xmlns:p14="http://schemas.microsoft.com/office/powerpoint/2010/main" val="4241651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01397E-EE0E-4855-9A34-B0902A930968}"/>
              </a:ext>
            </a:extLst>
          </p:cNvPr>
          <p:cNvSpPr>
            <a:spLocks noGrp="1"/>
          </p:cNvSpPr>
          <p:nvPr>
            <p:ph type="title"/>
          </p:nvPr>
        </p:nvSpPr>
        <p:spPr>
          <a:xfrm>
            <a:off x="2261391" y="295017"/>
            <a:ext cx="8482614" cy="1532457"/>
          </a:xfrm>
        </p:spPr>
        <p:txBody>
          <a:bodyPr>
            <a:normAutofit fontScale="90000"/>
          </a:bodyPr>
          <a:lstStyle/>
          <a:p>
            <a:r>
              <a:rPr lang="en-US" sz="3600" dirty="0">
                <a:solidFill>
                  <a:schemeClr val="accent5">
                    <a:lumMod val="75000"/>
                  </a:schemeClr>
                </a:solidFill>
              </a:rPr>
              <a:t>ORIFLAME DREAM PROGRAM –CAR,HOUSE,WEDDING &amp; EDUCATION  </a:t>
            </a:r>
            <a:endParaRPr lang="en-IN" sz="3600" dirty="0">
              <a:solidFill>
                <a:schemeClr val="accent5">
                  <a:lumMod val="75000"/>
                </a:schemeClr>
              </a:solidFill>
            </a:endParaRPr>
          </a:p>
        </p:txBody>
      </p:sp>
      <p:sp>
        <p:nvSpPr>
          <p:cNvPr id="4" name="Slide Number Placeholder 3">
            <a:extLst>
              <a:ext uri="{FF2B5EF4-FFF2-40B4-BE49-F238E27FC236}">
                <a16:creationId xmlns="" xmlns:a16="http://schemas.microsoft.com/office/drawing/2014/main" id="{1D82BBD0-B2AA-4C47-B1C6-1BECC2239D28}"/>
              </a:ext>
            </a:extLst>
          </p:cNvPr>
          <p:cNvSpPr>
            <a:spLocks noGrp="1"/>
          </p:cNvSpPr>
          <p:nvPr>
            <p:ph type="sldNum" sz="quarter" idx="12"/>
          </p:nvPr>
        </p:nvSpPr>
        <p:spPr/>
        <p:txBody>
          <a:bodyPr/>
          <a:lstStyle/>
          <a:p>
            <a:pPr defTabSz="685800">
              <a:defRPr/>
            </a:pPr>
            <a:fld id="{3F2B5CF4-79E2-4BCE-8F81-53ED60D4893F}" type="slidenum">
              <a:rPr lang="en-US">
                <a:solidFill>
                  <a:srgbClr val="646569"/>
                </a:solidFill>
                <a:latin typeface="Arial"/>
              </a:rPr>
              <a:pPr defTabSz="685800">
                <a:defRPr/>
              </a:pPr>
              <a:t>21</a:t>
            </a:fld>
            <a:endParaRPr lang="en-US">
              <a:solidFill>
                <a:srgbClr val="646569"/>
              </a:solidFill>
              <a:latin typeface="Arial"/>
            </a:endParaRPr>
          </a:p>
        </p:txBody>
      </p:sp>
      <p:grpSp>
        <p:nvGrpSpPr>
          <p:cNvPr id="24" name="Group 23">
            <a:extLst>
              <a:ext uri="{FF2B5EF4-FFF2-40B4-BE49-F238E27FC236}">
                <a16:creationId xmlns="" xmlns:a16="http://schemas.microsoft.com/office/drawing/2014/main" id="{B5468B7C-CB61-4E6D-B8B8-3A4098371756}"/>
              </a:ext>
            </a:extLst>
          </p:cNvPr>
          <p:cNvGrpSpPr/>
          <p:nvPr/>
        </p:nvGrpSpPr>
        <p:grpSpPr>
          <a:xfrm>
            <a:off x="2261391" y="2012686"/>
            <a:ext cx="2922965" cy="1094606"/>
            <a:chOff x="1653037" y="1581438"/>
            <a:chExt cx="3897287" cy="1459474"/>
          </a:xfrm>
        </p:grpSpPr>
        <p:sp>
          <p:nvSpPr>
            <p:cNvPr id="8" name="Oval 7">
              <a:extLst>
                <a:ext uri="{FF2B5EF4-FFF2-40B4-BE49-F238E27FC236}">
                  <a16:creationId xmlns="" xmlns:a16="http://schemas.microsoft.com/office/drawing/2014/main" id="{4C26E3CE-C66B-4BF1-B510-CFA9F92EA7B6}"/>
                </a:ext>
              </a:extLst>
            </p:cNvPr>
            <p:cNvSpPr/>
            <p:nvPr/>
          </p:nvSpPr>
          <p:spPr>
            <a:xfrm>
              <a:off x="2633959" y="1581438"/>
              <a:ext cx="2916365" cy="1422353"/>
            </a:xfrm>
            <a:prstGeom prst="ellipse">
              <a:avLst/>
            </a:prstGeom>
            <a:noFill/>
            <a:ln>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646569"/>
                  </a:solidFill>
                  <a:latin typeface="Arial"/>
                </a:rPr>
                <a:t>Ensures higher income and long run stability </a:t>
              </a:r>
              <a:endParaRPr lang="en-IN" sz="1350" dirty="0" err="1">
                <a:solidFill>
                  <a:srgbClr val="646569"/>
                </a:solidFill>
                <a:latin typeface="Arial"/>
              </a:endParaRPr>
            </a:p>
          </p:txBody>
        </p:sp>
        <p:pic>
          <p:nvPicPr>
            <p:cNvPr id="6" name="Picture 5">
              <a:extLst>
                <a:ext uri="{FF2B5EF4-FFF2-40B4-BE49-F238E27FC236}">
                  <a16:creationId xmlns="" xmlns:a16="http://schemas.microsoft.com/office/drawing/2014/main" id="{230DC090-4744-4518-A779-305743875194}"/>
                </a:ext>
              </a:extLst>
            </p:cNvPr>
            <p:cNvPicPr>
              <a:picLocks noChangeAspect="1"/>
            </p:cNvPicPr>
            <p:nvPr/>
          </p:nvPicPr>
          <p:blipFill>
            <a:blip r:embed="rId2">
              <a:extLst>
                <a:ext uri="{837473B0-CC2E-450A-ABE3-18F120FF3D39}">
                  <a1611:picAttrSrcUrl xmlns="" xmlns:a1611="http://schemas.microsoft.com/office/drawing/2016/11/main" r:id="rId3"/>
                </a:ext>
              </a:extLst>
            </a:blip>
            <a:stretch>
              <a:fillRect/>
            </a:stretch>
          </p:blipFill>
          <p:spPr>
            <a:xfrm>
              <a:off x="1653037" y="1688511"/>
              <a:ext cx="1481761" cy="1352401"/>
            </a:xfrm>
            <a:prstGeom prst="rect">
              <a:avLst/>
            </a:prstGeom>
          </p:spPr>
        </p:pic>
      </p:grpSp>
      <p:grpSp>
        <p:nvGrpSpPr>
          <p:cNvPr id="13" name="Group 12">
            <a:extLst>
              <a:ext uri="{FF2B5EF4-FFF2-40B4-BE49-F238E27FC236}">
                <a16:creationId xmlns="" xmlns:a16="http://schemas.microsoft.com/office/drawing/2014/main" id="{FB075536-32E1-4EC1-9CCB-B9FD66BFC6F8}"/>
              </a:ext>
            </a:extLst>
          </p:cNvPr>
          <p:cNvGrpSpPr/>
          <p:nvPr/>
        </p:nvGrpSpPr>
        <p:grpSpPr>
          <a:xfrm>
            <a:off x="1960098" y="3451473"/>
            <a:ext cx="2825227" cy="1169155"/>
            <a:chOff x="1761960" y="3758442"/>
            <a:chExt cx="3766969" cy="1558873"/>
          </a:xfrm>
        </p:grpSpPr>
        <p:sp>
          <p:nvSpPr>
            <p:cNvPr id="10" name="Oval 9">
              <a:extLst>
                <a:ext uri="{FF2B5EF4-FFF2-40B4-BE49-F238E27FC236}">
                  <a16:creationId xmlns="" xmlns:a16="http://schemas.microsoft.com/office/drawing/2014/main" id="{D2830CF8-78C5-4455-887E-D51DA43304BF}"/>
                </a:ext>
              </a:extLst>
            </p:cNvPr>
            <p:cNvSpPr/>
            <p:nvPr/>
          </p:nvSpPr>
          <p:spPr>
            <a:xfrm>
              <a:off x="2732790" y="3758442"/>
              <a:ext cx="2796139" cy="1558873"/>
            </a:xfrm>
            <a:prstGeom prst="ellipse">
              <a:avLst/>
            </a:prstGeom>
            <a:noFill/>
            <a:ln>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646569"/>
                  </a:solidFill>
                  <a:latin typeface="Arial"/>
                </a:rPr>
                <a:t>Targets are easier to achieve and calculate</a:t>
              </a:r>
              <a:endParaRPr lang="en-IN" sz="1350" dirty="0" err="1">
                <a:solidFill>
                  <a:srgbClr val="646569"/>
                </a:solidFill>
                <a:latin typeface="Arial"/>
              </a:endParaRPr>
            </a:p>
          </p:txBody>
        </p:sp>
        <p:pic>
          <p:nvPicPr>
            <p:cNvPr id="9" name="Picture 8">
              <a:extLst>
                <a:ext uri="{FF2B5EF4-FFF2-40B4-BE49-F238E27FC236}">
                  <a16:creationId xmlns="" xmlns:a16="http://schemas.microsoft.com/office/drawing/2014/main" id="{10142C3E-C888-447A-965A-33B027A50606}"/>
                </a:ext>
              </a:extLst>
            </p:cNvPr>
            <p:cNvPicPr>
              <a:picLocks noChangeAspect="1"/>
            </p:cNvPicPr>
            <p:nvPr/>
          </p:nvPicPr>
          <p:blipFill>
            <a:blip r:embed="rId4"/>
            <a:stretch>
              <a:fillRect/>
            </a:stretch>
          </p:blipFill>
          <p:spPr>
            <a:xfrm>
              <a:off x="1761960" y="3767009"/>
              <a:ext cx="1402482" cy="1402482"/>
            </a:xfrm>
            <a:prstGeom prst="rect">
              <a:avLst/>
            </a:prstGeom>
          </p:spPr>
        </p:pic>
      </p:grpSp>
      <p:grpSp>
        <p:nvGrpSpPr>
          <p:cNvPr id="14" name="Group 13">
            <a:extLst>
              <a:ext uri="{FF2B5EF4-FFF2-40B4-BE49-F238E27FC236}">
                <a16:creationId xmlns="" xmlns:a16="http://schemas.microsoft.com/office/drawing/2014/main" id="{C18C1440-7321-4BA5-8BA7-1CDB5786F812}"/>
              </a:ext>
            </a:extLst>
          </p:cNvPr>
          <p:cNvGrpSpPr/>
          <p:nvPr/>
        </p:nvGrpSpPr>
        <p:grpSpPr>
          <a:xfrm>
            <a:off x="7245869" y="3659161"/>
            <a:ext cx="2786309" cy="1066765"/>
            <a:chOff x="4667069" y="3872990"/>
            <a:chExt cx="3715079" cy="1521353"/>
          </a:xfrm>
        </p:grpSpPr>
        <p:sp>
          <p:nvSpPr>
            <p:cNvPr id="12" name="Oval 11">
              <a:extLst>
                <a:ext uri="{FF2B5EF4-FFF2-40B4-BE49-F238E27FC236}">
                  <a16:creationId xmlns="" xmlns:a16="http://schemas.microsoft.com/office/drawing/2014/main" id="{638D9154-E3FA-49C2-81A7-36498C144922}"/>
                </a:ext>
              </a:extLst>
            </p:cNvPr>
            <p:cNvSpPr/>
            <p:nvPr/>
          </p:nvSpPr>
          <p:spPr>
            <a:xfrm>
              <a:off x="5694919" y="3872990"/>
              <a:ext cx="2687229" cy="1521353"/>
            </a:xfrm>
            <a:prstGeom prst="ellipse">
              <a:avLst/>
            </a:prstGeom>
            <a:noFill/>
            <a:ln>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646569"/>
                  </a:solidFill>
                  <a:latin typeface="Arial"/>
                </a:rPr>
                <a:t>Exit anytime with 50% Reserve</a:t>
              </a:r>
            </a:p>
            <a:p>
              <a:pPr algn="ctr" defTabSz="685800">
                <a:defRPr/>
              </a:pPr>
              <a:r>
                <a:rPr lang="en-US" sz="1350" b="1" dirty="0">
                  <a:solidFill>
                    <a:srgbClr val="646569"/>
                  </a:solidFill>
                  <a:latin typeface="Arial"/>
                </a:rPr>
                <a:t>No Lock-in!</a:t>
              </a:r>
              <a:endParaRPr lang="en-IN" sz="1350" b="1" dirty="0" err="1">
                <a:solidFill>
                  <a:srgbClr val="646569"/>
                </a:solidFill>
                <a:latin typeface="Arial"/>
              </a:endParaRPr>
            </a:p>
          </p:txBody>
        </p:sp>
        <p:pic>
          <p:nvPicPr>
            <p:cNvPr id="11" name="Picture 10">
              <a:extLst>
                <a:ext uri="{FF2B5EF4-FFF2-40B4-BE49-F238E27FC236}">
                  <a16:creationId xmlns="" xmlns:a16="http://schemas.microsoft.com/office/drawing/2014/main" id="{AD443DEF-04E5-45D8-BCCC-BCDC648C2347}"/>
                </a:ext>
              </a:extLst>
            </p:cNvPr>
            <p:cNvPicPr>
              <a:picLocks noChangeAspect="1"/>
            </p:cNvPicPr>
            <p:nvPr/>
          </p:nvPicPr>
          <p:blipFill>
            <a:blip r:embed="rId5">
              <a:extLst>
                <a:ext uri="{837473B0-CC2E-450A-ABE3-18F120FF3D39}">
                  <a1611:picAttrSrcUrl xmlns="" xmlns:a1611="http://schemas.microsoft.com/office/drawing/2016/11/main" r:id="rId6"/>
                </a:ext>
              </a:extLst>
            </a:blip>
            <a:stretch>
              <a:fillRect/>
            </a:stretch>
          </p:blipFill>
          <p:spPr>
            <a:xfrm>
              <a:off x="4667069" y="4331896"/>
              <a:ext cx="1366797" cy="722694"/>
            </a:xfrm>
            <a:prstGeom prst="rect">
              <a:avLst/>
            </a:prstGeom>
          </p:spPr>
        </p:pic>
      </p:grpSp>
      <p:grpSp>
        <p:nvGrpSpPr>
          <p:cNvPr id="25" name="Group 24">
            <a:extLst>
              <a:ext uri="{FF2B5EF4-FFF2-40B4-BE49-F238E27FC236}">
                <a16:creationId xmlns="" xmlns:a16="http://schemas.microsoft.com/office/drawing/2014/main" id="{93710BEA-1EA7-4FEE-914D-FDFAD8C9CDE0}"/>
              </a:ext>
            </a:extLst>
          </p:cNvPr>
          <p:cNvGrpSpPr/>
          <p:nvPr/>
        </p:nvGrpSpPr>
        <p:grpSpPr>
          <a:xfrm>
            <a:off x="4257490" y="4487692"/>
            <a:ext cx="2956147" cy="1057613"/>
            <a:chOff x="7971011" y="2211682"/>
            <a:chExt cx="3941529" cy="1410150"/>
          </a:xfrm>
        </p:grpSpPr>
        <p:sp>
          <p:nvSpPr>
            <p:cNvPr id="26" name="Oval 25">
              <a:extLst>
                <a:ext uri="{FF2B5EF4-FFF2-40B4-BE49-F238E27FC236}">
                  <a16:creationId xmlns="" xmlns:a16="http://schemas.microsoft.com/office/drawing/2014/main" id="{A3AEAEE4-B0EF-4539-91BD-FB0EDC376AD6}"/>
                </a:ext>
              </a:extLst>
            </p:cNvPr>
            <p:cNvSpPr/>
            <p:nvPr/>
          </p:nvSpPr>
          <p:spPr>
            <a:xfrm>
              <a:off x="9417433" y="2211682"/>
              <a:ext cx="2495107" cy="1340094"/>
            </a:xfrm>
            <a:prstGeom prst="ellipse">
              <a:avLst/>
            </a:prstGeom>
            <a:noFill/>
            <a:ln>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646569"/>
                  </a:solidFill>
                  <a:latin typeface="Arial"/>
                </a:rPr>
                <a:t>Monthly Targets and Reserves</a:t>
              </a:r>
              <a:endParaRPr lang="en-IN" sz="1350" b="1" dirty="0" err="1">
                <a:solidFill>
                  <a:srgbClr val="646569"/>
                </a:solidFill>
                <a:latin typeface="Arial"/>
              </a:endParaRPr>
            </a:p>
          </p:txBody>
        </p:sp>
        <p:pic>
          <p:nvPicPr>
            <p:cNvPr id="1026" name="Picture 2" descr="Image result for calendar">
              <a:extLst>
                <a:ext uri="{FF2B5EF4-FFF2-40B4-BE49-F238E27FC236}">
                  <a16:creationId xmlns="" xmlns:a16="http://schemas.microsoft.com/office/drawing/2014/main" id="{39DB3FBF-680F-4676-AF0D-9818F079D22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71011" y="2281738"/>
              <a:ext cx="2140725" cy="13400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oup 28">
            <a:extLst>
              <a:ext uri="{FF2B5EF4-FFF2-40B4-BE49-F238E27FC236}">
                <a16:creationId xmlns="" xmlns:a16="http://schemas.microsoft.com/office/drawing/2014/main" id="{EF26FAAA-C483-4E7F-A1A0-5A84D4CE099E}"/>
              </a:ext>
            </a:extLst>
          </p:cNvPr>
          <p:cNvGrpSpPr/>
          <p:nvPr/>
        </p:nvGrpSpPr>
        <p:grpSpPr>
          <a:xfrm>
            <a:off x="6428659" y="2019662"/>
            <a:ext cx="3622837" cy="1087631"/>
            <a:chOff x="6118786" y="1080693"/>
            <a:chExt cx="4830449" cy="1450174"/>
          </a:xfrm>
        </p:grpSpPr>
        <p:sp>
          <p:nvSpPr>
            <p:cNvPr id="30" name="Oval 29">
              <a:extLst>
                <a:ext uri="{FF2B5EF4-FFF2-40B4-BE49-F238E27FC236}">
                  <a16:creationId xmlns="" xmlns:a16="http://schemas.microsoft.com/office/drawing/2014/main" id="{88FEACD9-68C7-4167-AA78-A398804020BD}"/>
                </a:ext>
              </a:extLst>
            </p:cNvPr>
            <p:cNvSpPr/>
            <p:nvPr/>
          </p:nvSpPr>
          <p:spPr>
            <a:xfrm>
              <a:off x="8032870" y="1090346"/>
              <a:ext cx="2916365" cy="1422353"/>
            </a:xfrm>
            <a:prstGeom prst="ellipse">
              <a:avLst/>
            </a:prstGeom>
            <a:noFill/>
            <a:ln>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srgbClr val="646569"/>
                  </a:solidFill>
                  <a:latin typeface="Arial"/>
                </a:rPr>
                <a:t>Easier to qualify for Conferences</a:t>
              </a:r>
              <a:endParaRPr lang="en-IN" sz="1350" dirty="0" err="1">
                <a:solidFill>
                  <a:srgbClr val="646569"/>
                </a:solidFill>
                <a:latin typeface="Arial"/>
              </a:endParaRPr>
            </a:p>
          </p:txBody>
        </p:sp>
        <p:pic>
          <p:nvPicPr>
            <p:cNvPr id="28" name="Picture 27">
              <a:extLst>
                <a:ext uri="{FF2B5EF4-FFF2-40B4-BE49-F238E27FC236}">
                  <a16:creationId xmlns="" xmlns:a16="http://schemas.microsoft.com/office/drawing/2014/main" id="{3A8FDBCE-F8EF-42E6-9A74-FBDB975A4025}"/>
                </a:ext>
              </a:extLst>
            </p:cNvPr>
            <p:cNvPicPr>
              <a:picLocks noChangeAspect="1"/>
            </p:cNvPicPr>
            <p:nvPr/>
          </p:nvPicPr>
          <p:blipFill>
            <a:blip r:embed="rId8"/>
            <a:stretch>
              <a:fillRect/>
            </a:stretch>
          </p:blipFill>
          <p:spPr>
            <a:xfrm>
              <a:off x="6118786" y="1080693"/>
              <a:ext cx="2179224" cy="1450174"/>
            </a:xfrm>
            <a:prstGeom prst="rect">
              <a:avLst/>
            </a:prstGeom>
          </p:spPr>
        </p:pic>
      </p:grpSp>
      <p:grpSp>
        <p:nvGrpSpPr>
          <p:cNvPr id="23" name="Group 22">
            <a:extLst>
              <a:ext uri="{FF2B5EF4-FFF2-40B4-BE49-F238E27FC236}">
                <a16:creationId xmlns="" xmlns:a16="http://schemas.microsoft.com/office/drawing/2014/main" id="{4B2CF99D-1B82-41E5-9BE3-A44BAAD4FCE6}"/>
              </a:ext>
            </a:extLst>
          </p:cNvPr>
          <p:cNvGrpSpPr/>
          <p:nvPr/>
        </p:nvGrpSpPr>
        <p:grpSpPr>
          <a:xfrm>
            <a:off x="4730811" y="2624126"/>
            <a:ext cx="2874833" cy="1823879"/>
            <a:chOff x="8473021" y="997161"/>
            <a:chExt cx="3833111" cy="2431839"/>
          </a:xfrm>
        </p:grpSpPr>
        <p:sp>
          <p:nvSpPr>
            <p:cNvPr id="22" name="Oval 21">
              <a:extLst>
                <a:ext uri="{FF2B5EF4-FFF2-40B4-BE49-F238E27FC236}">
                  <a16:creationId xmlns="" xmlns:a16="http://schemas.microsoft.com/office/drawing/2014/main" id="{03919547-2DF8-480F-B01F-BE47BE9D7E8B}"/>
                </a:ext>
              </a:extLst>
            </p:cNvPr>
            <p:cNvSpPr/>
            <p:nvPr/>
          </p:nvSpPr>
          <p:spPr>
            <a:xfrm>
              <a:off x="9389767" y="1400514"/>
              <a:ext cx="2916365" cy="1422353"/>
            </a:xfrm>
            <a:prstGeom prst="ellipse">
              <a:avLst/>
            </a:prstGeom>
            <a:noFill/>
            <a:ln>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b="1" dirty="0">
                  <a:solidFill>
                    <a:srgbClr val="646569"/>
                  </a:solidFill>
                  <a:latin typeface="Arial"/>
                </a:rPr>
                <a:t>Includes Car, House, Wedding and Education</a:t>
              </a:r>
              <a:endParaRPr lang="en-IN" sz="1350" b="1" dirty="0" err="1">
                <a:solidFill>
                  <a:srgbClr val="646569"/>
                </a:solidFill>
                <a:latin typeface="Arial"/>
              </a:endParaRPr>
            </a:p>
          </p:txBody>
        </p:sp>
        <p:pic>
          <p:nvPicPr>
            <p:cNvPr id="18" name="Picture 17">
              <a:extLst>
                <a:ext uri="{FF2B5EF4-FFF2-40B4-BE49-F238E27FC236}">
                  <a16:creationId xmlns="" xmlns:a16="http://schemas.microsoft.com/office/drawing/2014/main" id="{F102D8FD-0F15-4361-9AA9-97D1461E0FC4}"/>
                </a:ext>
              </a:extLst>
            </p:cNvPr>
            <p:cNvPicPr>
              <a:picLocks noChangeAspect="1"/>
            </p:cNvPicPr>
            <p:nvPr/>
          </p:nvPicPr>
          <p:blipFill>
            <a:blip r:embed="rId9"/>
            <a:stretch>
              <a:fillRect/>
            </a:stretch>
          </p:blipFill>
          <p:spPr>
            <a:xfrm>
              <a:off x="8493867" y="1493209"/>
              <a:ext cx="964799" cy="780071"/>
            </a:xfrm>
            <a:prstGeom prst="rect">
              <a:avLst/>
            </a:prstGeom>
          </p:spPr>
        </p:pic>
        <p:pic>
          <p:nvPicPr>
            <p:cNvPr id="19" name="Picture 18">
              <a:extLst>
                <a:ext uri="{FF2B5EF4-FFF2-40B4-BE49-F238E27FC236}">
                  <a16:creationId xmlns="" xmlns:a16="http://schemas.microsoft.com/office/drawing/2014/main" id="{A68E215F-7C4A-4A2F-BE66-CDDF603957A9}"/>
                </a:ext>
              </a:extLst>
            </p:cNvPr>
            <p:cNvPicPr>
              <a:picLocks noChangeAspect="1"/>
            </p:cNvPicPr>
            <p:nvPr/>
          </p:nvPicPr>
          <p:blipFill>
            <a:blip r:embed="rId10"/>
            <a:stretch>
              <a:fillRect/>
            </a:stretch>
          </p:blipFill>
          <p:spPr>
            <a:xfrm>
              <a:off x="9289472" y="2479419"/>
              <a:ext cx="1202345" cy="949581"/>
            </a:xfrm>
            <a:prstGeom prst="rect">
              <a:avLst/>
            </a:prstGeom>
            <a:solidFill>
              <a:schemeClr val="accent2">
                <a:lumMod val="50000"/>
              </a:schemeClr>
            </a:solidFill>
            <a:ln>
              <a:noFill/>
            </a:ln>
          </p:spPr>
        </p:pic>
        <p:pic>
          <p:nvPicPr>
            <p:cNvPr id="20" name="Picture 19">
              <a:extLst>
                <a:ext uri="{FF2B5EF4-FFF2-40B4-BE49-F238E27FC236}">
                  <a16:creationId xmlns="" xmlns:a16="http://schemas.microsoft.com/office/drawing/2014/main" id="{68B27FF0-BD02-4480-BA27-64BF7880F3C5}"/>
                </a:ext>
              </a:extLst>
            </p:cNvPr>
            <p:cNvPicPr>
              <a:picLocks noChangeAspect="1"/>
            </p:cNvPicPr>
            <p:nvPr/>
          </p:nvPicPr>
          <p:blipFill>
            <a:blip r:embed="rId11"/>
            <a:stretch>
              <a:fillRect/>
            </a:stretch>
          </p:blipFill>
          <p:spPr>
            <a:xfrm>
              <a:off x="8473021" y="2229371"/>
              <a:ext cx="1202345" cy="483581"/>
            </a:xfrm>
            <a:prstGeom prst="rect">
              <a:avLst/>
            </a:prstGeom>
          </p:spPr>
        </p:pic>
        <p:pic>
          <p:nvPicPr>
            <p:cNvPr id="21" name="Picture 20">
              <a:extLst>
                <a:ext uri="{FF2B5EF4-FFF2-40B4-BE49-F238E27FC236}">
                  <a16:creationId xmlns="" xmlns:a16="http://schemas.microsoft.com/office/drawing/2014/main" id="{D4EB14A0-52A7-4DB8-8E81-D773274E3EB3}"/>
                </a:ext>
              </a:extLst>
            </p:cNvPr>
            <p:cNvPicPr>
              <a:picLocks noChangeAspect="1"/>
            </p:cNvPicPr>
            <p:nvPr/>
          </p:nvPicPr>
          <p:blipFill>
            <a:blip r:embed="rId12"/>
            <a:stretch>
              <a:fillRect/>
            </a:stretch>
          </p:blipFill>
          <p:spPr>
            <a:xfrm>
              <a:off x="9220454" y="997161"/>
              <a:ext cx="1296636" cy="734879"/>
            </a:xfrm>
            <a:prstGeom prst="rect">
              <a:avLst/>
            </a:prstGeom>
          </p:spPr>
        </p:pic>
      </p:grpSp>
    </p:spTree>
    <p:extLst>
      <p:ext uri="{BB962C8B-B14F-4D97-AF65-F5344CB8AC3E}">
        <p14:creationId xmlns:p14="http://schemas.microsoft.com/office/powerpoint/2010/main" val="1946075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105235-48AB-45C9-A15B-811067D4D1E8}"/>
              </a:ext>
            </a:extLst>
          </p:cNvPr>
          <p:cNvSpPr>
            <a:spLocks noGrp="1"/>
          </p:cNvSpPr>
          <p:nvPr>
            <p:ph type="title"/>
          </p:nvPr>
        </p:nvSpPr>
        <p:spPr>
          <a:xfrm>
            <a:off x="1937147" y="1234440"/>
            <a:ext cx="8317706" cy="612114"/>
          </a:xfrm>
        </p:spPr>
        <p:txBody>
          <a:bodyPr>
            <a:normAutofit fontScale="90000"/>
          </a:bodyPr>
          <a:lstStyle/>
          <a:p>
            <a:r>
              <a:rPr lang="en-US" dirty="0"/>
              <a:t>The Dream</a:t>
            </a:r>
            <a:r>
              <a:rPr lang="en-US" b="1" dirty="0"/>
              <a:t> </a:t>
            </a:r>
            <a:r>
              <a:rPr lang="en-US" dirty="0"/>
              <a:t>P</a:t>
            </a:r>
            <a:r>
              <a:rPr lang="en-US" b="1" dirty="0"/>
              <a:t>rogram- Higher </a:t>
            </a:r>
            <a:r>
              <a:rPr lang="en-US" dirty="0"/>
              <a:t>earning potential </a:t>
            </a:r>
            <a:endParaRPr lang="en-IN" b="1" dirty="0"/>
          </a:p>
        </p:txBody>
      </p:sp>
      <p:graphicFrame>
        <p:nvGraphicFramePr>
          <p:cNvPr id="4" name="Table 3">
            <a:extLst>
              <a:ext uri="{FF2B5EF4-FFF2-40B4-BE49-F238E27FC236}">
                <a16:creationId xmlns="" xmlns:a16="http://schemas.microsoft.com/office/drawing/2014/main" id="{EB9EB243-2B27-4E15-B2C2-0943A385F327}"/>
              </a:ext>
            </a:extLst>
          </p:cNvPr>
          <p:cNvGraphicFramePr>
            <a:graphicFrameLocks noGrp="1"/>
          </p:cNvGraphicFramePr>
          <p:nvPr>
            <p:extLst/>
          </p:nvPr>
        </p:nvGraphicFramePr>
        <p:xfrm>
          <a:off x="1981200" y="2284900"/>
          <a:ext cx="7641334" cy="3043274"/>
        </p:xfrm>
        <a:graphic>
          <a:graphicData uri="http://schemas.openxmlformats.org/drawingml/2006/table">
            <a:tbl>
              <a:tblPr firstRow="1">
                <a:tableStyleId>{1FECB4D8-DB02-4DC6-A0A2-4F2EBAE1DC90}</a:tableStyleId>
              </a:tblPr>
              <a:tblGrid>
                <a:gridCol w="1702447">
                  <a:extLst>
                    <a:ext uri="{9D8B030D-6E8A-4147-A177-3AD203B41FA5}">
                      <a16:colId xmlns="" xmlns:a16="http://schemas.microsoft.com/office/drawing/2014/main" val="1639733332"/>
                    </a:ext>
                  </a:extLst>
                </a:gridCol>
                <a:gridCol w="1265549">
                  <a:extLst>
                    <a:ext uri="{9D8B030D-6E8A-4147-A177-3AD203B41FA5}">
                      <a16:colId xmlns="" xmlns:a16="http://schemas.microsoft.com/office/drawing/2014/main" val="1182035303"/>
                    </a:ext>
                  </a:extLst>
                </a:gridCol>
                <a:gridCol w="1491791">
                  <a:extLst>
                    <a:ext uri="{9D8B030D-6E8A-4147-A177-3AD203B41FA5}">
                      <a16:colId xmlns="" xmlns:a16="http://schemas.microsoft.com/office/drawing/2014/main" val="262797615"/>
                    </a:ext>
                  </a:extLst>
                </a:gridCol>
                <a:gridCol w="1435231">
                  <a:extLst>
                    <a:ext uri="{9D8B030D-6E8A-4147-A177-3AD203B41FA5}">
                      <a16:colId xmlns="" xmlns:a16="http://schemas.microsoft.com/office/drawing/2014/main" val="1169159468"/>
                    </a:ext>
                  </a:extLst>
                </a:gridCol>
                <a:gridCol w="1746316">
                  <a:extLst>
                    <a:ext uri="{9D8B030D-6E8A-4147-A177-3AD203B41FA5}">
                      <a16:colId xmlns="" xmlns:a16="http://schemas.microsoft.com/office/drawing/2014/main" val="86933220"/>
                    </a:ext>
                  </a:extLst>
                </a:gridCol>
              </a:tblGrid>
              <a:tr h="663674">
                <a:tc>
                  <a:txBody>
                    <a:bodyPr/>
                    <a:lstStyle/>
                    <a:p>
                      <a:pPr algn="ctr"/>
                      <a:r>
                        <a:rPr lang="en-IN" sz="1000" dirty="0"/>
                        <a:t>Title </a:t>
                      </a:r>
                    </a:p>
                  </a:txBody>
                  <a:tcPr marL="68580" marR="68580" marT="34290" marB="3429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100" u="none" strike="noStrike" dirty="0">
                          <a:solidFill>
                            <a:schemeClr val="tx1">
                              <a:lumMod val="75000"/>
                            </a:schemeClr>
                          </a:solidFill>
                          <a:effectLst/>
                        </a:rPr>
                        <a:t>Current LC</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ctr"/>
                      <a:r>
                        <a:rPr lang="en-IN" sz="1100" u="none" strike="noStrike" dirty="0">
                          <a:solidFill>
                            <a:schemeClr val="tx1">
                              <a:lumMod val="75000"/>
                            </a:schemeClr>
                          </a:solidFill>
                          <a:effectLst/>
                        </a:rPr>
                        <a:t>Current Car Program</a:t>
                      </a:r>
                      <a:endParaRPr lang="en-IN" sz="1100" b="1" i="0" u="none" strike="noStrike" dirty="0">
                        <a:solidFill>
                          <a:schemeClr val="tx1">
                            <a:lumMod val="75000"/>
                          </a:schemeClr>
                        </a:solidFill>
                        <a:effectLst/>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rtl="0" fontAlgn="ctr"/>
                      <a:r>
                        <a:rPr lang="en-IN" sz="1100" u="none" strike="noStrike" dirty="0">
                          <a:solidFill>
                            <a:schemeClr val="tx1">
                              <a:lumMod val="75000"/>
                            </a:schemeClr>
                          </a:solidFill>
                          <a:effectLst/>
                        </a:rPr>
                        <a:t>The Dream Program </a:t>
                      </a:r>
                      <a:endParaRPr lang="en-IN" sz="1100" b="1" i="0" u="none" strike="noStrike" dirty="0">
                        <a:solidFill>
                          <a:schemeClr val="tx1">
                            <a:lumMod val="75000"/>
                          </a:schemeClr>
                        </a:solidFill>
                        <a:effectLst/>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0" fontAlgn="ctr"/>
                      <a:r>
                        <a:rPr lang="en-US" sz="1100" u="none" strike="noStrike" dirty="0">
                          <a:effectLst/>
                        </a:rPr>
                        <a:t>% Increase </a:t>
                      </a:r>
                    </a:p>
                    <a:p>
                      <a:pPr algn="ctr" rtl="0" fontAlgn="ctr"/>
                      <a:r>
                        <a:rPr lang="en-US" sz="900" u="none" strike="noStrike" dirty="0">
                          <a:effectLst/>
                        </a:rPr>
                        <a:t>(Dream Program vs. Current Car Program)</a:t>
                      </a:r>
                      <a:endParaRPr lang="en-US" sz="900" b="1" i="0" u="none" strike="noStrike" dirty="0">
                        <a:solidFill>
                          <a:schemeClr val="bg1"/>
                        </a:solidFill>
                        <a:effectLst/>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88029103"/>
                  </a:ext>
                </a:extLst>
              </a:tr>
              <a:tr h="248881">
                <a:tc>
                  <a:txBody>
                    <a:bodyPr/>
                    <a:lstStyle/>
                    <a:p>
                      <a:pPr marL="0" indent="85725" algn="l" rtl="0" fontAlgn="ctr"/>
                      <a:r>
                        <a:rPr lang="en-IN" sz="1200" u="none" strike="noStrike" dirty="0">
                          <a:effectLst/>
                        </a:rPr>
                        <a:t>Senior Manager</a:t>
                      </a:r>
                      <a:endParaRPr lang="en-IN" sz="1200" b="0" i="0" u="none" strike="noStrike" dirty="0">
                        <a:solidFill>
                          <a:srgbClr val="000000"/>
                        </a:solidFill>
                        <a:effectLst/>
                        <a:latin typeface="+mn-lt"/>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rtl="0" fontAlgn="ctr"/>
                      <a:r>
                        <a:rPr lang="en-IN" sz="1200" u="none" strike="noStrike" dirty="0">
                          <a:effectLst/>
                        </a:rPr>
                        <a:t>4,000</a:t>
                      </a:r>
                      <a:endParaRPr lang="en-IN" sz="1200" b="0" i="0" u="none" strike="noStrike" dirty="0">
                        <a:solidFill>
                          <a:srgbClr val="000000"/>
                        </a:solidFill>
                        <a:effectLst/>
                        <a:latin typeface="+mn-lt"/>
                      </a:endParaRPr>
                    </a:p>
                  </a:txBody>
                  <a:tcPr marL="0" marR="0" marT="0" marB="0" anchor="ctr">
                    <a:lnT w="12700" cap="flat" cmpd="sng" algn="ctr">
                      <a:solidFill>
                        <a:schemeClr val="tx1"/>
                      </a:solidFill>
                      <a:prstDash val="solid"/>
                      <a:round/>
                      <a:headEnd type="none" w="med" len="med"/>
                      <a:tailEnd type="none" w="med" len="med"/>
                    </a:lnT>
                    <a:solidFill>
                      <a:schemeClr val="accent4">
                        <a:lumMod val="40000"/>
                        <a:lumOff val="60000"/>
                      </a:schemeClr>
                    </a:solidFill>
                  </a:tcPr>
                </a:tc>
                <a:tc>
                  <a:txBody>
                    <a:bodyPr/>
                    <a:lstStyle/>
                    <a:p>
                      <a:pPr algn="ctr" fontAlgn="b"/>
                      <a:r>
                        <a:rPr lang="en-IN" sz="1200" u="none" strike="noStrike" dirty="0">
                          <a:effectLst/>
                        </a:rPr>
                        <a:t> -</a:t>
                      </a:r>
                      <a:endParaRPr lang="en-IN" sz="1200" b="0" i="0" u="none" strike="noStrike" dirty="0">
                        <a:solidFill>
                          <a:srgbClr val="000000"/>
                        </a:solidFill>
                        <a:effectLst/>
                        <a:latin typeface="+mn-lt"/>
                      </a:endParaRPr>
                    </a:p>
                  </a:txBody>
                  <a:tcPr marL="0" marR="0" marT="0" marB="0" anchor="b">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algn="ctr" fontAlgn="b"/>
                      <a:r>
                        <a:rPr lang="en-IN" sz="1200" u="none" strike="noStrike" dirty="0">
                          <a:effectLst/>
                        </a:rPr>
                        <a:t>- </a:t>
                      </a:r>
                      <a:endParaRPr lang="en-IN" sz="1200" b="0" i="0" u="none" strike="noStrike" dirty="0">
                        <a:solidFill>
                          <a:srgbClr val="000000"/>
                        </a:solidFill>
                        <a:effectLst/>
                        <a:latin typeface="+mn-lt"/>
                      </a:endParaRPr>
                    </a:p>
                  </a:txBody>
                  <a:tcPr marL="0" marR="0" marT="0" marB="0" anchor="b">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pPr algn="ctr" fontAlgn="b"/>
                      <a:r>
                        <a:rPr lang="en-IN" sz="1200" u="none" strike="noStrike" dirty="0">
                          <a:effectLst/>
                        </a:rPr>
                        <a:t>-</a:t>
                      </a:r>
                      <a:endParaRPr lang="en-IN" sz="1200" b="0" i="0" u="none" strike="noStrike" dirty="0">
                        <a:solidFill>
                          <a:srgbClr val="000000"/>
                        </a:solidFill>
                        <a:effectLst/>
                        <a:latin typeface="+mn-lt"/>
                      </a:endParaRPr>
                    </a:p>
                  </a:txBody>
                  <a:tcPr marL="0" marR="0" marT="0" marB="0" anchor="b">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4114973165"/>
                  </a:ext>
                </a:extLst>
              </a:tr>
              <a:tr h="268664">
                <a:tc>
                  <a:txBody>
                    <a:bodyPr/>
                    <a:lstStyle/>
                    <a:p>
                      <a:pPr marL="0" indent="85725" algn="l" rtl="0" fontAlgn="ctr"/>
                      <a:r>
                        <a:rPr lang="en-IN" sz="1200" u="none" strike="noStrike" dirty="0">
                          <a:effectLst/>
                        </a:rPr>
                        <a:t>Director</a:t>
                      </a:r>
                      <a:endParaRPr lang="en-IN" sz="1200" b="0" i="0" u="none" strike="noStrike" dirty="0">
                        <a:solidFill>
                          <a:srgbClr val="000000"/>
                        </a:solidFill>
                        <a:effectLst/>
                        <a:latin typeface="+mn-lt"/>
                      </a:endParaRPr>
                    </a:p>
                  </a:txBody>
                  <a:tcPr marL="0" marR="0" marT="0" marB="0" anchor="ctr"/>
                </a:tc>
                <a:tc>
                  <a:txBody>
                    <a:bodyPr/>
                    <a:lstStyle/>
                    <a:p>
                      <a:pPr algn="ctr" rtl="0" fontAlgn="ctr"/>
                      <a:r>
                        <a:rPr lang="en-IN" sz="1200" u="none" strike="noStrike" dirty="0">
                          <a:effectLst/>
                        </a:rPr>
                        <a:t>5,000</a:t>
                      </a:r>
                      <a:endParaRPr lang="en-IN" sz="1200" b="0" i="0" u="none" strike="noStrike" dirty="0">
                        <a:solidFill>
                          <a:srgbClr val="000000"/>
                        </a:solidFill>
                        <a:effectLst/>
                        <a:latin typeface="+mn-lt"/>
                      </a:endParaRPr>
                    </a:p>
                  </a:txBody>
                  <a:tcPr marL="0" marR="0" marT="0" marB="0" anchor="ctr">
                    <a:solidFill>
                      <a:schemeClr val="accent4">
                        <a:lumMod val="40000"/>
                        <a:lumOff val="60000"/>
                      </a:schemeClr>
                    </a:solidFill>
                  </a:tcPr>
                </a:tc>
                <a:tc>
                  <a:txBody>
                    <a:bodyPr/>
                    <a:lstStyle/>
                    <a:p>
                      <a:pPr algn="ctr" fontAlgn="b"/>
                      <a:r>
                        <a:rPr lang="en-US" sz="1200" u="none" strike="noStrike" dirty="0">
                          <a:effectLst/>
                        </a:rPr>
                        <a:t>-</a:t>
                      </a:r>
                      <a:endParaRPr lang="en-IN" sz="1200" b="0" i="0" u="none" strike="noStrike" dirty="0">
                        <a:solidFill>
                          <a:srgbClr val="000000"/>
                        </a:solidFill>
                        <a:effectLst/>
                        <a:latin typeface="+mn-lt"/>
                      </a:endParaRPr>
                    </a:p>
                  </a:txBody>
                  <a:tcPr marL="0" marR="0" marT="0" marB="0" anchor="b">
                    <a:solidFill>
                      <a:schemeClr val="accent3">
                        <a:lumMod val="20000"/>
                        <a:lumOff val="80000"/>
                      </a:schemeClr>
                    </a:solidFill>
                  </a:tcPr>
                </a:tc>
                <a:tc>
                  <a:txBody>
                    <a:bodyPr/>
                    <a:lstStyle/>
                    <a:p>
                      <a:pPr algn="ctr" fontAlgn="ctr"/>
                      <a:r>
                        <a:rPr lang="en-IN" sz="1200" u="none" strike="noStrike" dirty="0">
                          <a:effectLst/>
                        </a:rPr>
                        <a:t>-</a:t>
                      </a:r>
                      <a:endParaRPr lang="en-IN" sz="1200" b="0" i="0" u="none" strike="noStrike" dirty="0">
                        <a:solidFill>
                          <a:srgbClr val="000000"/>
                        </a:solidFill>
                        <a:effectLst/>
                        <a:latin typeface="+mn-lt"/>
                      </a:endParaRPr>
                    </a:p>
                  </a:txBody>
                  <a:tcPr marL="0" marR="0" marT="0" marB="0" anchor="ctr">
                    <a:solidFill>
                      <a:schemeClr val="accent6">
                        <a:lumMod val="60000"/>
                        <a:lumOff val="40000"/>
                      </a:schemeClr>
                    </a:solidFill>
                  </a:tcPr>
                </a:tc>
                <a:tc>
                  <a:txBody>
                    <a:bodyPr/>
                    <a:lstStyle/>
                    <a:p>
                      <a:pPr algn="ctr" fontAlgn="b"/>
                      <a:r>
                        <a:rPr lang="en-IN" sz="1200" u="none" strike="noStrike" dirty="0">
                          <a:effectLst/>
                        </a:rPr>
                        <a:t>-</a:t>
                      </a:r>
                      <a:endParaRPr lang="en-IN" sz="1200" b="0" i="0" u="none" strike="noStrike" dirty="0">
                        <a:solidFill>
                          <a:srgbClr val="000000"/>
                        </a:solidFill>
                        <a:effectLst/>
                        <a:latin typeface="+mn-lt"/>
                      </a:endParaRPr>
                    </a:p>
                  </a:txBody>
                  <a:tcPr marL="0" marR="0" marT="0" marB="0" anchor="b"/>
                </a:tc>
                <a:extLst>
                  <a:ext uri="{0D108BD9-81ED-4DB2-BD59-A6C34878D82A}">
                    <a16:rowId xmlns="" xmlns:a16="http://schemas.microsoft.com/office/drawing/2014/main" val="1034869688"/>
                  </a:ext>
                </a:extLst>
              </a:tr>
              <a:tr h="282804">
                <a:tc>
                  <a:txBody>
                    <a:bodyPr/>
                    <a:lstStyle/>
                    <a:p>
                      <a:pPr marL="0" indent="85725" algn="l" rtl="0" fontAlgn="ctr"/>
                      <a:r>
                        <a:rPr lang="en-IN" sz="1200" u="none" strike="noStrike" dirty="0">
                          <a:effectLst/>
                        </a:rPr>
                        <a:t>Senior Director</a:t>
                      </a:r>
                      <a:endParaRPr lang="en-IN" sz="1200" b="0" i="0" u="none" strike="noStrike" dirty="0">
                        <a:solidFill>
                          <a:srgbClr val="000000"/>
                        </a:solidFill>
                        <a:effectLst/>
                        <a:latin typeface="+mn-lt"/>
                      </a:endParaRPr>
                    </a:p>
                  </a:txBody>
                  <a:tcPr marL="0" marR="0" marT="0" marB="0" anchor="ctr"/>
                </a:tc>
                <a:tc>
                  <a:txBody>
                    <a:bodyPr/>
                    <a:lstStyle/>
                    <a:p>
                      <a:pPr algn="ctr" rtl="0" fontAlgn="ctr"/>
                      <a:r>
                        <a:rPr lang="en-IN" sz="1200" u="none" strike="noStrike" dirty="0">
                          <a:effectLst/>
                        </a:rPr>
                        <a:t>6,000</a:t>
                      </a:r>
                      <a:endParaRPr lang="en-IN" sz="1200" b="0" i="0" u="none" strike="noStrike" dirty="0">
                        <a:solidFill>
                          <a:srgbClr val="000000"/>
                        </a:solidFill>
                        <a:effectLst/>
                        <a:latin typeface="+mn-lt"/>
                      </a:endParaRPr>
                    </a:p>
                  </a:txBody>
                  <a:tcPr marL="0" marR="0" marT="0" marB="0" anchor="ctr">
                    <a:solidFill>
                      <a:schemeClr val="accent4">
                        <a:lumMod val="40000"/>
                        <a:lumOff val="60000"/>
                      </a:schemeClr>
                    </a:solidFill>
                  </a:tcPr>
                </a:tc>
                <a:tc>
                  <a:txBody>
                    <a:bodyPr/>
                    <a:lstStyle/>
                    <a:p>
                      <a:pPr algn="ctr" fontAlgn="b"/>
                      <a:r>
                        <a:rPr lang="en-IN" sz="1200" u="none" strike="noStrike" dirty="0">
                          <a:effectLst/>
                        </a:rPr>
                        <a:t>-</a:t>
                      </a:r>
                      <a:endParaRPr lang="en-IN" sz="1200" b="0" i="0" u="none" strike="noStrike" dirty="0">
                        <a:solidFill>
                          <a:srgbClr val="000000"/>
                        </a:solidFill>
                        <a:effectLst/>
                        <a:latin typeface="+mn-lt"/>
                      </a:endParaRPr>
                    </a:p>
                  </a:txBody>
                  <a:tcPr marL="0" marR="0" marT="0" marB="0" anchor="b">
                    <a:solidFill>
                      <a:schemeClr val="accent3">
                        <a:lumMod val="20000"/>
                        <a:lumOff val="80000"/>
                      </a:schemeClr>
                    </a:solidFill>
                  </a:tcPr>
                </a:tc>
                <a:tc>
                  <a:txBody>
                    <a:bodyPr/>
                    <a:lstStyle/>
                    <a:p>
                      <a:pPr algn="ctr" fontAlgn="ctr"/>
                      <a:r>
                        <a:rPr lang="en-IN" sz="1200" u="none" strike="noStrike" dirty="0">
                          <a:effectLst/>
                        </a:rPr>
                        <a:t>-</a:t>
                      </a:r>
                      <a:endParaRPr lang="en-IN" sz="1200" b="0" i="0" u="none" strike="noStrike" dirty="0">
                        <a:solidFill>
                          <a:srgbClr val="000000"/>
                        </a:solidFill>
                        <a:effectLst/>
                        <a:latin typeface="+mn-lt"/>
                      </a:endParaRPr>
                    </a:p>
                  </a:txBody>
                  <a:tcPr marL="0" marR="0" marT="0" marB="0" anchor="ctr">
                    <a:solidFill>
                      <a:schemeClr val="accent6">
                        <a:lumMod val="60000"/>
                        <a:lumOff val="40000"/>
                      </a:schemeClr>
                    </a:solidFill>
                  </a:tcPr>
                </a:tc>
                <a:tc>
                  <a:txBody>
                    <a:bodyPr/>
                    <a:lstStyle/>
                    <a:p>
                      <a:pPr algn="ctr" fontAlgn="b"/>
                      <a:r>
                        <a:rPr lang="en-IN" sz="1200" u="none" strike="noStrike" dirty="0">
                          <a:effectLst/>
                        </a:rPr>
                        <a:t>-</a:t>
                      </a:r>
                      <a:endParaRPr lang="en-IN" sz="1200" b="0" i="0" u="none" strike="noStrike" dirty="0">
                        <a:solidFill>
                          <a:srgbClr val="000000"/>
                        </a:solidFill>
                        <a:effectLst/>
                        <a:latin typeface="+mn-lt"/>
                      </a:endParaRPr>
                    </a:p>
                  </a:txBody>
                  <a:tcPr marL="0" marR="0" marT="0" marB="0" anchor="b"/>
                </a:tc>
                <a:extLst>
                  <a:ext uri="{0D108BD9-81ED-4DB2-BD59-A6C34878D82A}">
                    <a16:rowId xmlns="" xmlns:a16="http://schemas.microsoft.com/office/drawing/2014/main" val="3236124079"/>
                  </a:ext>
                </a:extLst>
              </a:tr>
              <a:tr h="289874">
                <a:tc>
                  <a:txBody>
                    <a:bodyPr/>
                    <a:lstStyle/>
                    <a:p>
                      <a:pPr marL="0" indent="85725" algn="l" rtl="0" fontAlgn="ctr"/>
                      <a:r>
                        <a:rPr lang="en-IN" sz="1200" u="none" strike="noStrike" dirty="0">
                          <a:effectLst/>
                        </a:rPr>
                        <a:t>Gold Director</a:t>
                      </a:r>
                      <a:endParaRPr lang="en-IN" sz="1200" b="0" i="0" u="none" strike="noStrike" dirty="0">
                        <a:solidFill>
                          <a:srgbClr val="000000"/>
                        </a:solidFill>
                        <a:effectLst/>
                        <a:latin typeface="+mn-lt"/>
                      </a:endParaRPr>
                    </a:p>
                  </a:txBody>
                  <a:tcPr marL="0" marR="0" marT="0" marB="0" anchor="ctr"/>
                </a:tc>
                <a:tc>
                  <a:txBody>
                    <a:bodyPr/>
                    <a:lstStyle/>
                    <a:p>
                      <a:pPr algn="ctr" rtl="0" fontAlgn="ctr"/>
                      <a:r>
                        <a:rPr lang="en-IN" sz="1200" u="none" strike="noStrike" dirty="0">
                          <a:effectLst/>
                        </a:rPr>
                        <a:t>7,000</a:t>
                      </a:r>
                      <a:endParaRPr lang="en-IN" sz="1200" b="0" i="0" u="none" strike="noStrike" dirty="0">
                        <a:solidFill>
                          <a:srgbClr val="000000"/>
                        </a:solidFill>
                        <a:effectLst/>
                        <a:latin typeface="+mn-lt"/>
                      </a:endParaRPr>
                    </a:p>
                  </a:txBody>
                  <a:tcPr marL="0" marR="0" marT="0" marB="0" anchor="ctr">
                    <a:solidFill>
                      <a:schemeClr val="accent4">
                        <a:lumMod val="40000"/>
                        <a:lumOff val="60000"/>
                      </a:schemeClr>
                    </a:solidFill>
                  </a:tcPr>
                </a:tc>
                <a:tc>
                  <a:txBody>
                    <a:bodyPr/>
                    <a:lstStyle/>
                    <a:p>
                      <a:pPr algn="ctr" rtl="0" fontAlgn="ctr"/>
                      <a:r>
                        <a:rPr lang="en-IN" sz="1200" u="none" strike="noStrike" dirty="0">
                          <a:effectLst/>
                        </a:rPr>
                        <a:t>10,000</a:t>
                      </a:r>
                      <a:endParaRPr lang="en-IN" sz="1200" b="0" i="0" u="none" strike="noStrike" dirty="0">
                        <a:solidFill>
                          <a:srgbClr val="000000"/>
                        </a:solidFill>
                        <a:effectLst/>
                        <a:latin typeface="+mn-lt"/>
                      </a:endParaRPr>
                    </a:p>
                  </a:txBody>
                  <a:tcPr marL="0" marR="0" marT="0" marB="0" anchor="ctr">
                    <a:solidFill>
                      <a:schemeClr val="accent3">
                        <a:lumMod val="20000"/>
                        <a:lumOff val="80000"/>
                      </a:schemeClr>
                    </a:solidFill>
                  </a:tcPr>
                </a:tc>
                <a:tc>
                  <a:txBody>
                    <a:bodyPr/>
                    <a:lstStyle/>
                    <a:p>
                      <a:pPr algn="ctr" rtl="0" fontAlgn="ctr"/>
                      <a:r>
                        <a:rPr lang="en-IN" sz="1200" u="none" strike="noStrike" dirty="0">
                          <a:effectLst/>
                        </a:rPr>
                        <a:t>15,000</a:t>
                      </a:r>
                      <a:endParaRPr lang="en-IN" sz="1200" b="0" i="0" u="none" strike="noStrike" dirty="0">
                        <a:solidFill>
                          <a:srgbClr val="000000"/>
                        </a:solidFill>
                        <a:effectLst/>
                        <a:latin typeface="+mn-lt"/>
                      </a:endParaRPr>
                    </a:p>
                  </a:txBody>
                  <a:tcPr marL="0" marR="0" marT="0" marB="0" anchor="ctr">
                    <a:solidFill>
                      <a:schemeClr val="accent6">
                        <a:lumMod val="60000"/>
                        <a:lumOff val="40000"/>
                      </a:schemeClr>
                    </a:solidFill>
                  </a:tcPr>
                </a:tc>
                <a:tc>
                  <a:txBody>
                    <a:bodyPr/>
                    <a:lstStyle/>
                    <a:p>
                      <a:pPr algn="ctr" rtl="0" fontAlgn="b"/>
                      <a:r>
                        <a:rPr lang="en-IN" sz="1200" b="1" u="none" strike="noStrike" dirty="0">
                          <a:solidFill>
                            <a:schemeClr val="accent5">
                              <a:lumMod val="50000"/>
                            </a:schemeClr>
                          </a:solidFill>
                          <a:effectLst/>
                        </a:rPr>
                        <a:t>50%</a:t>
                      </a:r>
                      <a:endParaRPr lang="en-IN" sz="1200" b="1" i="0" u="none" strike="noStrike" dirty="0">
                        <a:solidFill>
                          <a:schemeClr val="accent5">
                            <a:lumMod val="50000"/>
                          </a:schemeClr>
                        </a:solidFill>
                        <a:effectLst/>
                        <a:latin typeface="+mn-lt"/>
                      </a:endParaRPr>
                    </a:p>
                  </a:txBody>
                  <a:tcPr marL="0" marR="0" marT="0" marB="0" anchor="b"/>
                </a:tc>
                <a:extLst>
                  <a:ext uri="{0D108BD9-81ED-4DB2-BD59-A6C34878D82A}">
                    <a16:rowId xmlns="" xmlns:a16="http://schemas.microsoft.com/office/drawing/2014/main" val="3469982701"/>
                  </a:ext>
                </a:extLst>
              </a:tr>
              <a:tr h="275734">
                <a:tc>
                  <a:txBody>
                    <a:bodyPr/>
                    <a:lstStyle/>
                    <a:p>
                      <a:pPr marL="0" indent="85725" algn="l" rtl="0" fontAlgn="ctr"/>
                      <a:r>
                        <a:rPr lang="en-IN" sz="1200" u="none" strike="noStrike" dirty="0">
                          <a:effectLst/>
                        </a:rPr>
                        <a:t>Senior Gold Director</a:t>
                      </a:r>
                      <a:endParaRPr lang="en-IN" sz="1200" b="0" i="0" u="none" strike="noStrike" dirty="0">
                        <a:solidFill>
                          <a:srgbClr val="000000"/>
                        </a:solidFill>
                        <a:effectLst/>
                        <a:latin typeface="+mn-lt"/>
                      </a:endParaRPr>
                    </a:p>
                  </a:txBody>
                  <a:tcPr marL="0" marR="0" marT="0" marB="0" anchor="ctr"/>
                </a:tc>
                <a:tc>
                  <a:txBody>
                    <a:bodyPr/>
                    <a:lstStyle/>
                    <a:p>
                      <a:pPr algn="ctr" rtl="0" fontAlgn="ctr"/>
                      <a:r>
                        <a:rPr lang="en-IN" sz="1200" u="none" strike="noStrike" dirty="0">
                          <a:effectLst/>
                        </a:rPr>
                        <a:t>10,000</a:t>
                      </a:r>
                      <a:endParaRPr lang="en-IN" sz="1200" b="0" i="0" u="none" strike="noStrike" dirty="0">
                        <a:solidFill>
                          <a:srgbClr val="000000"/>
                        </a:solidFill>
                        <a:effectLst/>
                        <a:latin typeface="+mn-lt"/>
                      </a:endParaRPr>
                    </a:p>
                  </a:txBody>
                  <a:tcPr marL="0" marR="0" marT="0" marB="0" anchor="ctr">
                    <a:solidFill>
                      <a:schemeClr val="accent4">
                        <a:lumMod val="40000"/>
                        <a:lumOff val="60000"/>
                      </a:schemeClr>
                    </a:solidFill>
                  </a:tcPr>
                </a:tc>
                <a:tc>
                  <a:txBody>
                    <a:bodyPr/>
                    <a:lstStyle/>
                    <a:p>
                      <a:pPr algn="ctr" rtl="0" fontAlgn="ctr"/>
                      <a:r>
                        <a:rPr lang="en-IN" sz="1200" u="none" strike="noStrike" dirty="0">
                          <a:effectLst/>
                        </a:rPr>
                        <a:t>15,000</a:t>
                      </a:r>
                      <a:endParaRPr lang="en-IN" sz="1200" b="0" i="0" u="none" strike="noStrike" dirty="0">
                        <a:solidFill>
                          <a:srgbClr val="000000"/>
                        </a:solidFill>
                        <a:effectLst/>
                        <a:latin typeface="+mn-lt"/>
                      </a:endParaRPr>
                    </a:p>
                  </a:txBody>
                  <a:tcPr marL="0" marR="0" marT="0" marB="0" anchor="ctr">
                    <a:solidFill>
                      <a:schemeClr val="accent3">
                        <a:lumMod val="20000"/>
                        <a:lumOff val="80000"/>
                      </a:schemeClr>
                    </a:solidFill>
                  </a:tcPr>
                </a:tc>
                <a:tc>
                  <a:txBody>
                    <a:bodyPr/>
                    <a:lstStyle/>
                    <a:p>
                      <a:pPr algn="ctr" rtl="0" fontAlgn="ctr"/>
                      <a:r>
                        <a:rPr lang="en-IN" sz="1200" u="none" strike="noStrike" dirty="0">
                          <a:effectLst/>
                        </a:rPr>
                        <a:t>20,000</a:t>
                      </a:r>
                      <a:endParaRPr lang="en-IN" sz="1200" b="0" i="0" u="none" strike="noStrike" dirty="0">
                        <a:solidFill>
                          <a:srgbClr val="000000"/>
                        </a:solidFill>
                        <a:effectLst/>
                        <a:latin typeface="+mn-lt"/>
                      </a:endParaRPr>
                    </a:p>
                  </a:txBody>
                  <a:tcPr marL="0" marR="0" marT="0" marB="0" anchor="ctr">
                    <a:solidFill>
                      <a:schemeClr val="accent6">
                        <a:lumMod val="60000"/>
                        <a:lumOff val="40000"/>
                      </a:schemeClr>
                    </a:solidFill>
                  </a:tcPr>
                </a:tc>
                <a:tc>
                  <a:txBody>
                    <a:bodyPr/>
                    <a:lstStyle/>
                    <a:p>
                      <a:pPr algn="ctr" rtl="0" fontAlgn="b"/>
                      <a:r>
                        <a:rPr lang="en-IN" sz="1200" b="1" u="none" strike="noStrike" dirty="0">
                          <a:solidFill>
                            <a:schemeClr val="accent5">
                              <a:lumMod val="50000"/>
                            </a:schemeClr>
                          </a:solidFill>
                          <a:effectLst/>
                        </a:rPr>
                        <a:t>33%</a:t>
                      </a:r>
                      <a:endParaRPr lang="en-IN" sz="1200" b="1" i="0" u="none" strike="noStrike" dirty="0">
                        <a:solidFill>
                          <a:schemeClr val="accent5">
                            <a:lumMod val="50000"/>
                          </a:schemeClr>
                        </a:solidFill>
                        <a:effectLst/>
                        <a:latin typeface="+mn-lt"/>
                      </a:endParaRPr>
                    </a:p>
                  </a:txBody>
                  <a:tcPr marL="0" marR="0" marT="0" marB="0" anchor="b"/>
                </a:tc>
                <a:extLst>
                  <a:ext uri="{0D108BD9-81ED-4DB2-BD59-A6C34878D82A}">
                    <a16:rowId xmlns="" xmlns:a16="http://schemas.microsoft.com/office/drawing/2014/main" val="3659212593"/>
                  </a:ext>
                </a:extLst>
              </a:tr>
              <a:tr h="268664">
                <a:tc>
                  <a:txBody>
                    <a:bodyPr/>
                    <a:lstStyle/>
                    <a:p>
                      <a:pPr marL="0" indent="85725" algn="l" rtl="0" fontAlgn="ctr"/>
                      <a:r>
                        <a:rPr lang="en-IN" sz="1200" u="none" strike="noStrike" dirty="0">
                          <a:effectLst/>
                        </a:rPr>
                        <a:t>Sapphire Director</a:t>
                      </a:r>
                      <a:endParaRPr lang="en-IN" sz="1200" b="0" i="0" u="none" strike="noStrike" dirty="0">
                        <a:solidFill>
                          <a:srgbClr val="000000"/>
                        </a:solidFill>
                        <a:effectLst/>
                        <a:latin typeface="+mn-lt"/>
                      </a:endParaRPr>
                    </a:p>
                  </a:txBody>
                  <a:tcPr marL="0" marR="0" marT="0" marB="0" anchor="ctr"/>
                </a:tc>
                <a:tc>
                  <a:txBody>
                    <a:bodyPr/>
                    <a:lstStyle/>
                    <a:p>
                      <a:pPr algn="ctr" rtl="0" fontAlgn="ctr"/>
                      <a:r>
                        <a:rPr lang="en-IN" sz="1200" u="none" strike="noStrike" dirty="0">
                          <a:effectLst/>
                        </a:rPr>
                        <a:t>14,000</a:t>
                      </a:r>
                      <a:endParaRPr lang="en-IN" sz="1200" b="0" i="0" u="none" strike="noStrike" dirty="0">
                        <a:solidFill>
                          <a:srgbClr val="000000"/>
                        </a:solidFill>
                        <a:effectLst/>
                        <a:latin typeface="+mn-lt"/>
                      </a:endParaRPr>
                    </a:p>
                  </a:txBody>
                  <a:tcPr marL="0" marR="0" marT="0" marB="0" anchor="ctr">
                    <a:solidFill>
                      <a:schemeClr val="accent4">
                        <a:lumMod val="40000"/>
                        <a:lumOff val="60000"/>
                      </a:schemeClr>
                    </a:solidFill>
                  </a:tcPr>
                </a:tc>
                <a:tc>
                  <a:txBody>
                    <a:bodyPr/>
                    <a:lstStyle/>
                    <a:p>
                      <a:pPr algn="ctr" rtl="0" fontAlgn="ctr"/>
                      <a:r>
                        <a:rPr lang="en-IN" sz="1200" u="none" strike="noStrike" dirty="0">
                          <a:effectLst/>
                        </a:rPr>
                        <a:t>21,000</a:t>
                      </a:r>
                      <a:endParaRPr lang="en-IN" sz="1200" b="0" i="0" u="none" strike="noStrike" dirty="0">
                        <a:solidFill>
                          <a:srgbClr val="000000"/>
                        </a:solidFill>
                        <a:effectLst/>
                        <a:latin typeface="+mn-lt"/>
                      </a:endParaRPr>
                    </a:p>
                  </a:txBody>
                  <a:tcPr marL="0" marR="0" marT="0" marB="0" anchor="ctr">
                    <a:solidFill>
                      <a:schemeClr val="accent3">
                        <a:lumMod val="20000"/>
                        <a:lumOff val="80000"/>
                      </a:schemeClr>
                    </a:solidFill>
                  </a:tcPr>
                </a:tc>
                <a:tc>
                  <a:txBody>
                    <a:bodyPr/>
                    <a:lstStyle/>
                    <a:p>
                      <a:pPr algn="ctr" rtl="0" fontAlgn="ctr"/>
                      <a:r>
                        <a:rPr lang="en-IN" sz="1200" u="none" strike="noStrike" dirty="0">
                          <a:effectLst/>
                        </a:rPr>
                        <a:t>25,000</a:t>
                      </a:r>
                      <a:endParaRPr lang="en-IN" sz="1200" b="0" i="0" u="none" strike="noStrike" dirty="0">
                        <a:solidFill>
                          <a:srgbClr val="000000"/>
                        </a:solidFill>
                        <a:effectLst/>
                        <a:latin typeface="+mn-lt"/>
                      </a:endParaRPr>
                    </a:p>
                  </a:txBody>
                  <a:tcPr marL="0" marR="0" marT="0" marB="0" anchor="ctr">
                    <a:solidFill>
                      <a:schemeClr val="accent6">
                        <a:lumMod val="60000"/>
                        <a:lumOff val="40000"/>
                      </a:schemeClr>
                    </a:solidFill>
                  </a:tcPr>
                </a:tc>
                <a:tc>
                  <a:txBody>
                    <a:bodyPr/>
                    <a:lstStyle/>
                    <a:p>
                      <a:pPr algn="ctr" rtl="0" fontAlgn="b"/>
                      <a:r>
                        <a:rPr lang="en-IN" sz="1200" b="1" u="none" strike="noStrike" dirty="0">
                          <a:solidFill>
                            <a:schemeClr val="accent5">
                              <a:lumMod val="50000"/>
                            </a:schemeClr>
                          </a:solidFill>
                          <a:effectLst/>
                        </a:rPr>
                        <a:t>19%</a:t>
                      </a:r>
                      <a:endParaRPr lang="en-IN" sz="1200" b="1" i="0" u="none" strike="noStrike" dirty="0">
                        <a:solidFill>
                          <a:schemeClr val="accent5">
                            <a:lumMod val="50000"/>
                          </a:schemeClr>
                        </a:solidFill>
                        <a:effectLst/>
                        <a:latin typeface="+mn-lt"/>
                      </a:endParaRPr>
                    </a:p>
                  </a:txBody>
                  <a:tcPr marL="0" marR="0" marT="0" marB="0" anchor="b"/>
                </a:tc>
                <a:extLst>
                  <a:ext uri="{0D108BD9-81ED-4DB2-BD59-A6C34878D82A}">
                    <a16:rowId xmlns="" xmlns:a16="http://schemas.microsoft.com/office/drawing/2014/main" val="221723351"/>
                  </a:ext>
                </a:extLst>
              </a:tr>
              <a:tr h="254524">
                <a:tc>
                  <a:txBody>
                    <a:bodyPr/>
                    <a:lstStyle/>
                    <a:p>
                      <a:pPr marL="0" indent="85725" algn="l" rtl="0" fontAlgn="ctr"/>
                      <a:r>
                        <a:rPr lang="en-IN" sz="1200" u="none" strike="noStrike" dirty="0">
                          <a:effectLst/>
                        </a:rPr>
                        <a:t>Diamond Team</a:t>
                      </a:r>
                      <a:endParaRPr lang="en-IN" sz="1200" b="0" i="0" u="none" strike="noStrike" dirty="0">
                        <a:solidFill>
                          <a:srgbClr val="000000"/>
                        </a:solidFill>
                        <a:effectLst/>
                        <a:latin typeface="+mn-lt"/>
                      </a:endParaRPr>
                    </a:p>
                  </a:txBody>
                  <a:tcPr marL="0" marR="0" marT="0" marB="0" anchor="ctr"/>
                </a:tc>
                <a:tc>
                  <a:txBody>
                    <a:bodyPr/>
                    <a:lstStyle/>
                    <a:p>
                      <a:pPr algn="ctr" rtl="0" fontAlgn="ctr"/>
                      <a:r>
                        <a:rPr lang="en-IN" sz="1200" u="none" strike="noStrike" dirty="0">
                          <a:effectLst/>
                        </a:rPr>
                        <a:t>15,000</a:t>
                      </a:r>
                      <a:endParaRPr lang="en-IN" sz="1200" b="0" i="0" u="none" strike="noStrike" dirty="0">
                        <a:solidFill>
                          <a:srgbClr val="000000"/>
                        </a:solidFill>
                        <a:effectLst/>
                        <a:latin typeface="+mn-lt"/>
                      </a:endParaRPr>
                    </a:p>
                  </a:txBody>
                  <a:tcPr marL="0" marR="0" marT="0" marB="0" anchor="ctr">
                    <a:solidFill>
                      <a:schemeClr val="accent4">
                        <a:lumMod val="40000"/>
                        <a:lumOff val="60000"/>
                      </a:schemeClr>
                    </a:solidFill>
                  </a:tcPr>
                </a:tc>
                <a:tc>
                  <a:txBody>
                    <a:bodyPr/>
                    <a:lstStyle/>
                    <a:p>
                      <a:pPr algn="ctr" rtl="0" fontAlgn="ctr"/>
                      <a:r>
                        <a:rPr lang="en-IN" sz="1200" u="none" strike="noStrike" dirty="0">
                          <a:effectLst/>
                        </a:rPr>
                        <a:t>30,000</a:t>
                      </a:r>
                      <a:endParaRPr lang="en-IN" sz="1200" b="0" i="0" u="none" strike="noStrike" dirty="0">
                        <a:solidFill>
                          <a:srgbClr val="000000"/>
                        </a:solidFill>
                        <a:effectLst/>
                        <a:latin typeface="+mn-lt"/>
                      </a:endParaRPr>
                    </a:p>
                  </a:txBody>
                  <a:tcPr marL="0" marR="0" marT="0" marB="0" anchor="ctr">
                    <a:solidFill>
                      <a:schemeClr val="accent3">
                        <a:lumMod val="20000"/>
                        <a:lumOff val="80000"/>
                      </a:schemeClr>
                    </a:solidFill>
                  </a:tcPr>
                </a:tc>
                <a:tc>
                  <a:txBody>
                    <a:bodyPr/>
                    <a:lstStyle/>
                    <a:p>
                      <a:pPr algn="ctr" rtl="0" fontAlgn="ctr"/>
                      <a:r>
                        <a:rPr lang="en-IN" sz="1200" u="none" strike="noStrike" dirty="0">
                          <a:effectLst/>
                        </a:rPr>
                        <a:t>50,000</a:t>
                      </a:r>
                      <a:endParaRPr lang="en-IN" sz="1200" b="0" i="0" u="none" strike="noStrike" dirty="0">
                        <a:solidFill>
                          <a:srgbClr val="000000"/>
                        </a:solidFill>
                        <a:effectLst/>
                        <a:latin typeface="+mn-lt"/>
                      </a:endParaRPr>
                    </a:p>
                  </a:txBody>
                  <a:tcPr marL="0" marR="0" marT="0" marB="0" anchor="ctr">
                    <a:solidFill>
                      <a:schemeClr val="accent6">
                        <a:lumMod val="60000"/>
                        <a:lumOff val="40000"/>
                      </a:schemeClr>
                    </a:solidFill>
                  </a:tcPr>
                </a:tc>
                <a:tc>
                  <a:txBody>
                    <a:bodyPr/>
                    <a:lstStyle/>
                    <a:p>
                      <a:pPr algn="ctr" rtl="0" fontAlgn="b"/>
                      <a:r>
                        <a:rPr lang="en-IN" sz="1200" b="1" u="none" strike="noStrike" dirty="0">
                          <a:solidFill>
                            <a:schemeClr val="accent5">
                              <a:lumMod val="50000"/>
                            </a:schemeClr>
                          </a:solidFill>
                          <a:effectLst/>
                        </a:rPr>
                        <a:t>67%</a:t>
                      </a:r>
                      <a:endParaRPr lang="en-IN" sz="1200" b="1" i="0" u="none" strike="noStrike" dirty="0">
                        <a:solidFill>
                          <a:schemeClr val="accent5">
                            <a:lumMod val="50000"/>
                          </a:schemeClr>
                        </a:solidFill>
                        <a:effectLst/>
                        <a:latin typeface="+mn-lt"/>
                      </a:endParaRPr>
                    </a:p>
                  </a:txBody>
                  <a:tcPr marL="0" marR="0" marT="0" marB="0" anchor="b"/>
                </a:tc>
                <a:extLst>
                  <a:ext uri="{0D108BD9-81ED-4DB2-BD59-A6C34878D82A}">
                    <a16:rowId xmlns="" xmlns:a16="http://schemas.microsoft.com/office/drawing/2014/main" val="4183481392"/>
                  </a:ext>
                </a:extLst>
              </a:tr>
              <a:tr h="261594">
                <a:tc>
                  <a:txBody>
                    <a:bodyPr/>
                    <a:lstStyle/>
                    <a:p>
                      <a:pPr marL="0" indent="85725" algn="l" rtl="0" fontAlgn="ctr"/>
                      <a:r>
                        <a:rPr lang="en-IN" sz="1200" u="none" strike="noStrike" dirty="0">
                          <a:effectLst/>
                        </a:rPr>
                        <a:t>Executive Team</a:t>
                      </a:r>
                      <a:endParaRPr lang="en-IN" sz="1200" b="0" i="0" u="none" strike="noStrike" dirty="0">
                        <a:solidFill>
                          <a:srgbClr val="000000"/>
                        </a:solidFill>
                        <a:effectLst/>
                        <a:latin typeface="+mn-lt"/>
                      </a:endParaRPr>
                    </a:p>
                  </a:txBody>
                  <a:tcPr marL="0" marR="0" marT="0" marB="0" anchor="ctr"/>
                </a:tc>
                <a:tc>
                  <a:txBody>
                    <a:bodyPr/>
                    <a:lstStyle/>
                    <a:p>
                      <a:pPr algn="ctr" rtl="0" fontAlgn="ctr"/>
                      <a:r>
                        <a:rPr lang="en-IN" sz="1200" u="none" strike="noStrike" dirty="0">
                          <a:effectLst/>
                        </a:rPr>
                        <a:t>15,000</a:t>
                      </a:r>
                      <a:endParaRPr lang="en-IN" sz="1200" b="0" i="0" u="none" strike="noStrike" dirty="0">
                        <a:solidFill>
                          <a:srgbClr val="000000"/>
                        </a:solidFill>
                        <a:effectLst/>
                        <a:latin typeface="+mn-lt"/>
                      </a:endParaRPr>
                    </a:p>
                  </a:txBody>
                  <a:tcPr marL="0" marR="0" marT="0" marB="0" anchor="ctr">
                    <a:solidFill>
                      <a:schemeClr val="accent4">
                        <a:lumMod val="40000"/>
                        <a:lumOff val="60000"/>
                      </a:schemeClr>
                    </a:solidFill>
                  </a:tcPr>
                </a:tc>
                <a:tc>
                  <a:txBody>
                    <a:bodyPr/>
                    <a:lstStyle/>
                    <a:p>
                      <a:pPr algn="ctr" rtl="0" fontAlgn="ctr"/>
                      <a:r>
                        <a:rPr lang="en-IN" sz="1200" u="none" strike="noStrike" dirty="0">
                          <a:effectLst/>
                        </a:rPr>
                        <a:t>75,000</a:t>
                      </a:r>
                      <a:endParaRPr lang="en-IN" sz="1200" b="0" i="0" u="none" strike="noStrike" dirty="0">
                        <a:solidFill>
                          <a:srgbClr val="000000"/>
                        </a:solidFill>
                        <a:effectLst/>
                        <a:latin typeface="+mn-lt"/>
                      </a:endParaRPr>
                    </a:p>
                  </a:txBody>
                  <a:tcPr marL="0" marR="0" marT="0" marB="0" anchor="ctr">
                    <a:solidFill>
                      <a:schemeClr val="accent3">
                        <a:lumMod val="20000"/>
                        <a:lumOff val="80000"/>
                      </a:schemeClr>
                    </a:solidFill>
                  </a:tcPr>
                </a:tc>
                <a:tc>
                  <a:txBody>
                    <a:bodyPr/>
                    <a:lstStyle/>
                    <a:p>
                      <a:pPr algn="ctr" rtl="0" fontAlgn="ctr"/>
                      <a:r>
                        <a:rPr lang="en-IN" sz="1200" u="none" strike="noStrike" dirty="0">
                          <a:effectLst/>
                        </a:rPr>
                        <a:t>1,00,000</a:t>
                      </a:r>
                      <a:endParaRPr lang="en-IN" sz="1200" b="0" i="0" u="none" strike="noStrike" dirty="0">
                        <a:solidFill>
                          <a:srgbClr val="000000"/>
                        </a:solidFill>
                        <a:effectLst/>
                        <a:latin typeface="+mn-lt"/>
                      </a:endParaRPr>
                    </a:p>
                  </a:txBody>
                  <a:tcPr marL="0" marR="0" marT="0" marB="0" anchor="ctr">
                    <a:solidFill>
                      <a:schemeClr val="accent6">
                        <a:lumMod val="60000"/>
                        <a:lumOff val="40000"/>
                      </a:schemeClr>
                    </a:solidFill>
                  </a:tcPr>
                </a:tc>
                <a:tc>
                  <a:txBody>
                    <a:bodyPr/>
                    <a:lstStyle/>
                    <a:p>
                      <a:pPr algn="ctr" rtl="0" fontAlgn="b"/>
                      <a:r>
                        <a:rPr lang="en-IN" sz="1200" b="1" u="none" strike="noStrike" dirty="0">
                          <a:solidFill>
                            <a:schemeClr val="accent5">
                              <a:lumMod val="50000"/>
                            </a:schemeClr>
                          </a:solidFill>
                          <a:effectLst/>
                        </a:rPr>
                        <a:t>33%</a:t>
                      </a:r>
                      <a:endParaRPr lang="en-IN" sz="1200" b="1" i="0" u="none" strike="noStrike" dirty="0">
                        <a:solidFill>
                          <a:schemeClr val="accent5">
                            <a:lumMod val="50000"/>
                          </a:schemeClr>
                        </a:solidFill>
                        <a:effectLst/>
                        <a:latin typeface="+mn-lt"/>
                      </a:endParaRPr>
                    </a:p>
                  </a:txBody>
                  <a:tcPr marL="0" marR="0" marT="0" marB="0" anchor="b"/>
                </a:tc>
                <a:extLst>
                  <a:ext uri="{0D108BD9-81ED-4DB2-BD59-A6C34878D82A}">
                    <a16:rowId xmlns="" xmlns:a16="http://schemas.microsoft.com/office/drawing/2014/main" val="2793870749"/>
                  </a:ext>
                </a:extLst>
              </a:tr>
              <a:tr h="228861">
                <a:tc>
                  <a:txBody>
                    <a:bodyPr/>
                    <a:lstStyle/>
                    <a:p>
                      <a:pPr marL="0" indent="85725" algn="l" rtl="0" fontAlgn="ctr"/>
                      <a:r>
                        <a:rPr lang="en-IN" sz="1200" u="none" strike="noStrike" dirty="0">
                          <a:effectLst/>
                        </a:rPr>
                        <a:t>President Team</a:t>
                      </a:r>
                      <a:endParaRPr lang="en-IN" sz="1200" b="0" i="0" u="none" strike="noStrike" dirty="0">
                        <a:solidFill>
                          <a:srgbClr val="000000"/>
                        </a:solidFill>
                        <a:effectLst/>
                        <a:latin typeface="+mn-lt"/>
                      </a:endParaRPr>
                    </a:p>
                  </a:txBody>
                  <a:tcPr marL="0" marR="0" marT="0" marB="0" anchor="ctr"/>
                </a:tc>
                <a:tc>
                  <a:txBody>
                    <a:bodyPr/>
                    <a:lstStyle/>
                    <a:p>
                      <a:pPr algn="ctr" fontAlgn="b"/>
                      <a:r>
                        <a:rPr lang="en-IN" sz="1200" b="0" i="0" u="none" strike="noStrike" dirty="0">
                          <a:solidFill>
                            <a:schemeClr val="tx1"/>
                          </a:solidFill>
                          <a:effectLst/>
                          <a:latin typeface="+mn-lt"/>
                        </a:rPr>
                        <a:t>15,000</a:t>
                      </a:r>
                    </a:p>
                  </a:txBody>
                  <a:tcPr marL="0" marR="0" marT="0" marB="0" anchor="b">
                    <a:solidFill>
                      <a:schemeClr val="accent4">
                        <a:lumMod val="40000"/>
                        <a:lumOff val="60000"/>
                      </a:schemeClr>
                    </a:solidFill>
                  </a:tcPr>
                </a:tc>
                <a:tc>
                  <a:txBody>
                    <a:bodyPr/>
                    <a:lstStyle/>
                    <a:p>
                      <a:pPr algn="ctr" fontAlgn="b"/>
                      <a:r>
                        <a:rPr lang="en-IN" sz="1200" u="none" strike="noStrike" dirty="0">
                          <a:effectLst/>
                        </a:rPr>
                        <a:t>-</a:t>
                      </a:r>
                      <a:endParaRPr lang="en-IN" sz="1200" b="0" i="0" u="none" strike="noStrike" dirty="0">
                        <a:solidFill>
                          <a:srgbClr val="000000"/>
                        </a:solidFill>
                        <a:effectLst/>
                        <a:latin typeface="+mn-lt"/>
                      </a:endParaRPr>
                    </a:p>
                  </a:txBody>
                  <a:tcPr marL="0" marR="0" marT="0" marB="0" anchor="b">
                    <a:solidFill>
                      <a:schemeClr val="accent3">
                        <a:lumMod val="20000"/>
                        <a:lumOff val="80000"/>
                      </a:schemeClr>
                    </a:solidFill>
                  </a:tcPr>
                </a:tc>
                <a:tc>
                  <a:txBody>
                    <a:bodyPr/>
                    <a:lstStyle/>
                    <a:p>
                      <a:pPr algn="ctr" rtl="0" fontAlgn="ctr"/>
                      <a:r>
                        <a:rPr lang="en-IN" sz="1200" u="none" strike="noStrike" dirty="0">
                          <a:effectLst/>
                        </a:rPr>
                        <a:t>1,50,000</a:t>
                      </a:r>
                      <a:endParaRPr lang="en-IN" sz="1200" b="0" i="0" u="none" strike="noStrike" dirty="0">
                        <a:solidFill>
                          <a:srgbClr val="000000"/>
                        </a:solidFill>
                        <a:effectLst/>
                        <a:latin typeface="+mn-lt"/>
                      </a:endParaRPr>
                    </a:p>
                  </a:txBody>
                  <a:tcPr marL="0" marR="0" marT="0" marB="0" anchor="ctr">
                    <a:solidFill>
                      <a:schemeClr val="accent6">
                        <a:lumMod val="60000"/>
                        <a:lumOff val="40000"/>
                      </a:schemeClr>
                    </a:solidFill>
                  </a:tcPr>
                </a:tc>
                <a:tc>
                  <a:txBody>
                    <a:bodyPr/>
                    <a:lstStyle/>
                    <a:p>
                      <a:pPr algn="ctr" fontAlgn="b"/>
                      <a:r>
                        <a:rPr lang="en-IN" sz="1200" b="1" i="0" u="none" strike="noStrike" dirty="0">
                          <a:solidFill>
                            <a:schemeClr val="accent5">
                              <a:lumMod val="50000"/>
                            </a:schemeClr>
                          </a:solidFill>
                          <a:effectLst/>
                          <a:latin typeface="+mn-lt"/>
                        </a:rPr>
                        <a:t>100%</a:t>
                      </a:r>
                    </a:p>
                  </a:txBody>
                  <a:tcPr marL="0" marR="0" marT="0" marB="0" anchor="b"/>
                </a:tc>
                <a:extLst>
                  <a:ext uri="{0D108BD9-81ED-4DB2-BD59-A6C34878D82A}">
                    <a16:rowId xmlns="" xmlns:a16="http://schemas.microsoft.com/office/drawing/2014/main" val="1238747960"/>
                  </a:ext>
                </a:extLst>
              </a:tr>
            </a:tbl>
          </a:graphicData>
        </a:graphic>
      </p:graphicFrame>
      <p:sp>
        <p:nvSpPr>
          <p:cNvPr id="13" name="Rectangle: Rounded Corners 12">
            <a:extLst>
              <a:ext uri="{FF2B5EF4-FFF2-40B4-BE49-F238E27FC236}">
                <a16:creationId xmlns="" xmlns:a16="http://schemas.microsoft.com/office/drawing/2014/main" id="{C8D73EA3-6F67-446F-B096-F6251F4A066D}"/>
              </a:ext>
            </a:extLst>
          </p:cNvPr>
          <p:cNvSpPr/>
          <p:nvPr/>
        </p:nvSpPr>
        <p:spPr>
          <a:xfrm>
            <a:off x="2246078" y="4130147"/>
            <a:ext cx="7964723" cy="1501513"/>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lang="en-IN" sz="1350">
              <a:solidFill>
                <a:prstClr val="white"/>
              </a:solidFill>
              <a:latin typeface="Arial"/>
            </a:endParaRPr>
          </a:p>
        </p:txBody>
      </p:sp>
      <p:sp>
        <p:nvSpPr>
          <p:cNvPr id="12" name="TextBox 11">
            <a:extLst>
              <a:ext uri="{FF2B5EF4-FFF2-40B4-BE49-F238E27FC236}">
                <a16:creationId xmlns="" xmlns:a16="http://schemas.microsoft.com/office/drawing/2014/main" id="{964DDEBF-BD12-442E-B4F6-79FA444FA122}"/>
              </a:ext>
            </a:extLst>
          </p:cNvPr>
          <p:cNvSpPr txBox="1"/>
          <p:nvPr/>
        </p:nvSpPr>
        <p:spPr>
          <a:xfrm>
            <a:off x="1981201" y="1846555"/>
            <a:ext cx="5637229" cy="323165"/>
          </a:xfrm>
          <a:prstGeom prst="rect">
            <a:avLst/>
          </a:prstGeom>
          <a:noFill/>
        </p:spPr>
        <p:txBody>
          <a:bodyPr wrap="square" rtlCol="0">
            <a:spAutoFit/>
          </a:bodyPr>
          <a:lstStyle/>
          <a:p>
            <a:pPr defTabSz="685800">
              <a:defRPr/>
            </a:pPr>
            <a:r>
              <a:rPr lang="en-IN" sz="1500" b="1" i="1" dirty="0">
                <a:solidFill>
                  <a:srgbClr val="B9DCD2">
                    <a:lumMod val="75000"/>
                  </a:srgbClr>
                </a:solidFill>
                <a:latin typeface="Arial"/>
              </a:rPr>
              <a:t>Program comparison: </a:t>
            </a:r>
            <a:r>
              <a:rPr lang="en-IN" sz="1500" i="1" dirty="0">
                <a:solidFill>
                  <a:srgbClr val="B9DCD2">
                    <a:lumMod val="75000"/>
                  </a:srgbClr>
                </a:solidFill>
                <a:latin typeface="Arial"/>
              </a:rPr>
              <a:t>Monthly earning potential overview </a:t>
            </a:r>
          </a:p>
        </p:txBody>
      </p:sp>
      <p:pic>
        <p:nvPicPr>
          <p:cNvPr id="63" name="Picture 62">
            <a:extLst>
              <a:ext uri="{FF2B5EF4-FFF2-40B4-BE49-F238E27FC236}">
                <a16:creationId xmlns="" xmlns:a16="http://schemas.microsoft.com/office/drawing/2014/main" id="{ACF0FE50-AED8-4127-806F-11EB085A8572}"/>
              </a:ext>
            </a:extLst>
          </p:cNvPr>
          <p:cNvPicPr>
            <a:picLocks noChangeAspect="1"/>
          </p:cNvPicPr>
          <p:nvPr/>
        </p:nvPicPr>
        <p:blipFill rotWithShape="1">
          <a:blip r:embed="rId3"/>
          <a:srcRect l="91767" t="15597" r="5360" b="84006"/>
          <a:stretch/>
        </p:blipFill>
        <p:spPr>
          <a:xfrm rot="10800000">
            <a:off x="4708284" y="1540498"/>
            <a:ext cx="3040310" cy="44147"/>
          </a:xfrm>
          <a:prstGeom prst="rect">
            <a:avLst/>
          </a:prstGeom>
        </p:spPr>
      </p:pic>
      <p:sp>
        <p:nvSpPr>
          <p:cNvPr id="15" name="Rectangle 14">
            <a:extLst>
              <a:ext uri="{FF2B5EF4-FFF2-40B4-BE49-F238E27FC236}">
                <a16:creationId xmlns="" xmlns:a16="http://schemas.microsoft.com/office/drawing/2014/main" id="{3B26BD92-CD5A-4133-B913-397C5E2AF420}"/>
              </a:ext>
            </a:extLst>
          </p:cNvPr>
          <p:cNvSpPr/>
          <p:nvPr/>
        </p:nvSpPr>
        <p:spPr>
          <a:xfrm>
            <a:off x="6638588" y="5078165"/>
            <a:ext cx="1110006" cy="318155"/>
          </a:xfrm>
          <a:prstGeom prst="rect">
            <a:avLst/>
          </a:prstGeom>
          <a:noFill/>
          <a:ln w="571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IN" sz="1350" dirty="0" err="1">
              <a:solidFill>
                <a:prstClr val="white"/>
              </a:solidFill>
              <a:latin typeface="Arial"/>
            </a:endParaRPr>
          </a:p>
        </p:txBody>
      </p:sp>
    </p:spTree>
    <p:extLst>
      <p:ext uri="{BB962C8B-B14F-4D97-AF65-F5344CB8AC3E}">
        <p14:creationId xmlns:p14="http://schemas.microsoft.com/office/powerpoint/2010/main" val="11613754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0658C4A1-0E80-4721-9F56-CF366A5CF433}"/>
              </a:ext>
            </a:extLst>
          </p:cNvPr>
          <p:cNvSpPr>
            <a:spLocks noGrp="1"/>
          </p:cNvSpPr>
          <p:nvPr>
            <p:ph type="sldNum" sz="quarter" idx="15"/>
          </p:nvPr>
        </p:nvSpPr>
        <p:spPr/>
        <p:txBody>
          <a:bodyPr/>
          <a:lstStyle/>
          <a:p>
            <a:pPr defTabSz="685800">
              <a:defRPr/>
            </a:pPr>
            <a:fld id="{3F2B5CF4-79E2-4BCE-8F81-53ED60D4893F}" type="slidenum">
              <a:rPr lang="en-US">
                <a:solidFill>
                  <a:srgbClr val="646569"/>
                </a:solidFill>
                <a:latin typeface="Arial"/>
              </a:rPr>
              <a:pPr defTabSz="685800">
                <a:defRPr/>
              </a:pPr>
              <a:t>23</a:t>
            </a:fld>
            <a:endParaRPr lang="en-US">
              <a:solidFill>
                <a:srgbClr val="646569"/>
              </a:solidFill>
              <a:latin typeface="Arial"/>
            </a:endParaRPr>
          </a:p>
        </p:txBody>
      </p:sp>
      <p:sp>
        <p:nvSpPr>
          <p:cNvPr id="3" name="Title 2">
            <a:extLst>
              <a:ext uri="{FF2B5EF4-FFF2-40B4-BE49-F238E27FC236}">
                <a16:creationId xmlns="" xmlns:a16="http://schemas.microsoft.com/office/drawing/2014/main" id="{4785CEE3-F9EB-4CCB-A515-BB3BB27C8C1E}"/>
              </a:ext>
            </a:extLst>
          </p:cNvPr>
          <p:cNvSpPr>
            <a:spLocks noGrp="1"/>
          </p:cNvSpPr>
          <p:nvPr>
            <p:ph type="title"/>
          </p:nvPr>
        </p:nvSpPr>
        <p:spPr>
          <a:xfrm>
            <a:off x="2028916" y="1209896"/>
            <a:ext cx="8317706" cy="612114"/>
          </a:xfrm>
        </p:spPr>
        <p:txBody>
          <a:bodyPr>
            <a:normAutofit fontScale="90000"/>
          </a:bodyPr>
          <a:lstStyle/>
          <a:p>
            <a:pPr algn="ctr"/>
            <a:r>
              <a:rPr lang="en-IN" sz="2700" dirty="0"/>
              <a:t>Annual Earning Potential</a:t>
            </a:r>
          </a:p>
        </p:txBody>
      </p:sp>
      <p:sp>
        <p:nvSpPr>
          <p:cNvPr id="5" name="TextBox 4">
            <a:extLst>
              <a:ext uri="{FF2B5EF4-FFF2-40B4-BE49-F238E27FC236}">
                <a16:creationId xmlns="" xmlns:a16="http://schemas.microsoft.com/office/drawing/2014/main" id="{98280404-12B8-4BF5-98AA-615D252EE37F}"/>
              </a:ext>
            </a:extLst>
          </p:cNvPr>
          <p:cNvSpPr txBox="1"/>
          <p:nvPr/>
        </p:nvSpPr>
        <p:spPr>
          <a:xfrm>
            <a:off x="3503005" y="2123800"/>
            <a:ext cx="2900153" cy="473206"/>
          </a:xfrm>
          <a:prstGeom prst="rect">
            <a:avLst/>
          </a:prstGeom>
          <a:noFill/>
        </p:spPr>
        <p:txBody>
          <a:bodyPr wrap="none" rtlCol="0">
            <a:spAutoFit/>
          </a:bodyPr>
          <a:lstStyle/>
          <a:p>
            <a:pPr algn="ctr" defTabSz="685800">
              <a:defRPr/>
            </a:pPr>
            <a:r>
              <a:rPr lang="id-ID" sz="2475" b="1" dirty="0">
                <a:solidFill>
                  <a:prstClr val="white"/>
                </a:solidFill>
                <a:latin typeface="Arial"/>
              </a:rPr>
              <a:t>Stairs Stage Extra</a:t>
            </a:r>
            <a:endParaRPr lang="en-US" sz="2475" b="1" dirty="0">
              <a:solidFill>
                <a:prstClr val="white"/>
              </a:solidFill>
              <a:latin typeface="Arial"/>
            </a:endParaRPr>
          </a:p>
        </p:txBody>
      </p:sp>
      <p:sp>
        <p:nvSpPr>
          <p:cNvPr id="6" name="Freeform 31">
            <a:extLst>
              <a:ext uri="{FF2B5EF4-FFF2-40B4-BE49-F238E27FC236}">
                <a16:creationId xmlns="" xmlns:a16="http://schemas.microsoft.com/office/drawing/2014/main" id="{E91F0813-DD4D-4B53-9AE5-13C10BBBBD54}"/>
              </a:ext>
            </a:extLst>
          </p:cNvPr>
          <p:cNvSpPr>
            <a:spLocks/>
          </p:cNvSpPr>
          <p:nvPr/>
        </p:nvSpPr>
        <p:spPr bwMode="auto">
          <a:xfrm>
            <a:off x="7288414" y="4946333"/>
            <a:ext cx="363439" cy="753666"/>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7" name="Freeform 31">
            <a:extLst>
              <a:ext uri="{FF2B5EF4-FFF2-40B4-BE49-F238E27FC236}">
                <a16:creationId xmlns="" xmlns:a16="http://schemas.microsoft.com/office/drawing/2014/main" id="{5C9D5D25-9F94-4816-AD58-E887F8353B3F}"/>
              </a:ext>
            </a:extLst>
          </p:cNvPr>
          <p:cNvSpPr>
            <a:spLocks/>
          </p:cNvSpPr>
          <p:nvPr/>
        </p:nvSpPr>
        <p:spPr bwMode="auto">
          <a:xfrm>
            <a:off x="6266857" y="4666834"/>
            <a:ext cx="363439" cy="753666"/>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8" name="Freeform 31">
            <a:extLst>
              <a:ext uri="{FF2B5EF4-FFF2-40B4-BE49-F238E27FC236}">
                <a16:creationId xmlns="" xmlns:a16="http://schemas.microsoft.com/office/drawing/2014/main" id="{7C66DDB0-0907-4A58-8E53-7C615614F6CC}"/>
              </a:ext>
            </a:extLst>
          </p:cNvPr>
          <p:cNvSpPr>
            <a:spLocks/>
          </p:cNvSpPr>
          <p:nvPr/>
        </p:nvSpPr>
        <p:spPr bwMode="auto">
          <a:xfrm>
            <a:off x="5245301" y="4387335"/>
            <a:ext cx="363439" cy="753666"/>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9" name="Freeform 31">
            <a:extLst>
              <a:ext uri="{FF2B5EF4-FFF2-40B4-BE49-F238E27FC236}">
                <a16:creationId xmlns="" xmlns:a16="http://schemas.microsoft.com/office/drawing/2014/main" id="{947B33D3-D902-4132-B114-1DD03A05675C}"/>
              </a:ext>
            </a:extLst>
          </p:cNvPr>
          <p:cNvSpPr>
            <a:spLocks/>
          </p:cNvSpPr>
          <p:nvPr/>
        </p:nvSpPr>
        <p:spPr bwMode="auto">
          <a:xfrm>
            <a:off x="4223745" y="4107836"/>
            <a:ext cx="363439" cy="753666"/>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10" name="Freeform 31">
            <a:extLst>
              <a:ext uri="{FF2B5EF4-FFF2-40B4-BE49-F238E27FC236}">
                <a16:creationId xmlns="" xmlns:a16="http://schemas.microsoft.com/office/drawing/2014/main" id="{31D47B0C-DB1F-4F67-97D2-9B54AFD02D1D}"/>
              </a:ext>
            </a:extLst>
          </p:cNvPr>
          <p:cNvSpPr>
            <a:spLocks/>
          </p:cNvSpPr>
          <p:nvPr/>
        </p:nvSpPr>
        <p:spPr bwMode="auto">
          <a:xfrm>
            <a:off x="3202189" y="3828337"/>
            <a:ext cx="363439" cy="753666"/>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11" name="Freeform 31">
            <a:extLst>
              <a:ext uri="{FF2B5EF4-FFF2-40B4-BE49-F238E27FC236}">
                <a16:creationId xmlns="" xmlns:a16="http://schemas.microsoft.com/office/drawing/2014/main" id="{3BD0CBEE-6460-4AC2-A15E-4ED3AE90874A}"/>
              </a:ext>
            </a:extLst>
          </p:cNvPr>
          <p:cNvSpPr>
            <a:spLocks/>
          </p:cNvSpPr>
          <p:nvPr/>
        </p:nvSpPr>
        <p:spPr bwMode="auto">
          <a:xfrm>
            <a:off x="2180632" y="3548838"/>
            <a:ext cx="363439" cy="753666"/>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grpSp>
        <p:nvGrpSpPr>
          <p:cNvPr id="12" name="Group 11">
            <a:extLst>
              <a:ext uri="{FF2B5EF4-FFF2-40B4-BE49-F238E27FC236}">
                <a16:creationId xmlns="" xmlns:a16="http://schemas.microsoft.com/office/drawing/2014/main" id="{5A744D88-53CD-4E0F-8E9B-11E405A02899}"/>
              </a:ext>
            </a:extLst>
          </p:cNvPr>
          <p:cNvGrpSpPr/>
          <p:nvPr/>
        </p:nvGrpSpPr>
        <p:grpSpPr>
          <a:xfrm>
            <a:off x="6253491" y="4946331"/>
            <a:ext cx="1384995" cy="652166"/>
            <a:chOff x="8407976" y="5698593"/>
            <a:chExt cx="2462212" cy="1159408"/>
          </a:xfrm>
        </p:grpSpPr>
        <p:sp>
          <p:nvSpPr>
            <p:cNvPr id="13" name="Freeform 12">
              <a:extLst>
                <a:ext uri="{FF2B5EF4-FFF2-40B4-BE49-F238E27FC236}">
                  <a16:creationId xmlns="" xmlns:a16="http://schemas.microsoft.com/office/drawing/2014/main" id="{BD49518D-77A6-4AEE-9C0F-0FCD2741C277}"/>
                </a:ext>
              </a:extLst>
            </p:cNvPr>
            <p:cNvSpPr>
              <a:spLocks/>
            </p:cNvSpPr>
            <p:nvPr/>
          </p:nvSpPr>
          <p:spPr bwMode="auto">
            <a:xfrm>
              <a:off x="8407976" y="5698598"/>
              <a:ext cx="2462212" cy="842964"/>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solidFill>
              <a:schemeClr val="accent6"/>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14" name="Freeform 13">
              <a:extLst>
                <a:ext uri="{FF2B5EF4-FFF2-40B4-BE49-F238E27FC236}">
                  <a16:creationId xmlns="" xmlns:a16="http://schemas.microsoft.com/office/drawing/2014/main" id="{F9AA921F-7E8E-4922-A330-48FA606EDF11}"/>
                </a:ext>
              </a:extLst>
            </p:cNvPr>
            <p:cNvSpPr/>
            <p:nvPr/>
          </p:nvSpPr>
          <p:spPr>
            <a:xfrm>
              <a:off x="8407976" y="6541557"/>
              <a:ext cx="1816099" cy="316444"/>
            </a:xfrm>
            <a:custGeom>
              <a:avLst/>
              <a:gdLst>
                <a:gd name="connsiteX0" fmla="*/ 0 w 1816100"/>
                <a:gd name="connsiteY0" fmla="*/ 0 h 316444"/>
                <a:gd name="connsiteX1" fmla="*/ 1816100 w 1816100"/>
                <a:gd name="connsiteY1" fmla="*/ 0 h 316444"/>
                <a:gd name="connsiteX2" fmla="*/ 1816100 w 1816100"/>
                <a:gd name="connsiteY2" fmla="*/ 316444 h 316444"/>
                <a:gd name="connsiteX3" fmla="*/ 0 w 1816100"/>
                <a:gd name="connsiteY3" fmla="*/ 316444 h 316444"/>
                <a:gd name="connsiteX4" fmla="*/ 0 w 1816100"/>
                <a:gd name="connsiteY4" fmla="*/ 0 h 316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6100" h="316444">
                  <a:moveTo>
                    <a:pt x="0" y="0"/>
                  </a:moveTo>
                  <a:lnTo>
                    <a:pt x="1816100" y="0"/>
                  </a:lnTo>
                  <a:lnTo>
                    <a:pt x="1816100" y="316444"/>
                  </a:lnTo>
                  <a:lnTo>
                    <a:pt x="0" y="316444"/>
                  </a:lnTo>
                  <a:lnTo>
                    <a:pt x="0"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id-ID" sz="1013">
                <a:solidFill>
                  <a:prstClr val="white"/>
                </a:solidFill>
                <a:latin typeface="Arial"/>
              </a:endParaRPr>
            </a:p>
          </p:txBody>
        </p:sp>
        <p:sp>
          <p:nvSpPr>
            <p:cNvPr id="15" name="Freeform 14">
              <a:extLst>
                <a:ext uri="{FF2B5EF4-FFF2-40B4-BE49-F238E27FC236}">
                  <a16:creationId xmlns="" xmlns:a16="http://schemas.microsoft.com/office/drawing/2014/main" id="{18DA5081-EC12-4CB0-8089-86FC2D2ED933}"/>
                </a:ext>
              </a:extLst>
            </p:cNvPr>
            <p:cNvSpPr/>
            <p:nvPr/>
          </p:nvSpPr>
          <p:spPr>
            <a:xfrm>
              <a:off x="10214555" y="5698593"/>
              <a:ext cx="646113" cy="1159406"/>
            </a:xfrm>
            <a:custGeom>
              <a:avLst/>
              <a:gdLst>
                <a:gd name="connsiteX0" fmla="*/ 646113 w 646113"/>
                <a:gd name="connsiteY0" fmla="*/ 0 h 1159406"/>
                <a:gd name="connsiteX1" fmla="*/ 646113 w 646113"/>
                <a:gd name="connsiteY1" fmla="*/ 421481 h 1159406"/>
                <a:gd name="connsiteX2" fmla="*/ 646113 w 646113"/>
                <a:gd name="connsiteY2" fmla="*/ 496887 h 1159406"/>
                <a:gd name="connsiteX3" fmla="*/ 646113 w 646113"/>
                <a:gd name="connsiteY3" fmla="*/ 842962 h 1159406"/>
                <a:gd name="connsiteX4" fmla="*/ 646113 w 646113"/>
                <a:gd name="connsiteY4" fmla="*/ 918368 h 1159406"/>
                <a:gd name="connsiteX5" fmla="*/ 646113 w 646113"/>
                <a:gd name="connsiteY5" fmla="*/ 1159406 h 1159406"/>
                <a:gd name="connsiteX6" fmla="*/ 0 w 646113"/>
                <a:gd name="connsiteY6" fmla="*/ 1159406 h 1159406"/>
                <a:gd name="connsiteX7" fmla="*/ 0 w 646113"/>
                <a:gd name="connsiteY7" fmla="*/ 842962 h 1159406"/>
                <a:gd name="connsiteX8" fmla="*/ 646113 w 646113"/>
                <a:gd name="connsiteY8" fmla="*/ 0 h 1159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113" h="1159406">
                  <a:moveTo>
                    <a:pt x="646113" y="0"/>
                  </a:moveTo>
                  <a:lnTo>
                    <a:pt x="646113" y="421481"/>
                  </a:lnTo>
                  <a:lnTo>
                    <a:pt x="646113" y="496887"/>
                  </a:lnTo>
                  <a:lnTo>
                    <a:pt x="646113" y="842962"/>
                  </a:lnTo>
                  <a:lnTo>
                    <a:pt x="646113" y="918368"/>
                  </a:lnTo>
                  <a:lnTo>
                    <a:pt x="646113" y="1159406"/>
                  </a:lnTo>
                  <a:lnTo>
                    <a:pt x="0" y="1159406"/>
                  </a:lnTo>
                  <a:lnTo>
                    <a:pt x="0" y="842962"/>
                  </a:lnTo>
                  <a:lnTo>
                    <a:pt x="646113"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id-ID" sz="1013">
                <a:solidFill>
                  <a:prstClr val="white"/>
                </a:solidFill>
                <a:latin typeface="Arial"/>
              </a:endParaRPr>
            </a:p>
          </p:txBody>
        </p:sp>
      </p:grpSp>
      <p:grpSp>
        <p:nvGrpSpPr>
          <p:cNvPr id="16" name="Group 15">
            <a:extLst>
              <a:ext uri="{FF2B5EF4-FFF2-40B4-BE49-F238E27FC236}">
                <a16:creationId xmlns="" xmlns:a16="http://schemas.microsoft.com/office/drawing/2014/main" id="{16B7E30B-DA1C-4498-8D48-E2EC76555A07}"/>
              </a:ext>
            </a:extLst>
          </p:cNvPr>
          <p:cNvGrpSpPr/>
          <p:nvPr/>
        </p:nvGrpSpPr>
        <p:grpSpPr>
          <a:xfrm>
            <a:off x="1524001" y="3543481"/>
            <a:ext cx="1020069" cy="2055019"/>
            <a:chOff x="-1" y="3204634"/>
            <a:chExt cx="1813456" cy="3653366"/>
          </a:xfrm>
        </p:grpSpPr>
        <p:sp>
          <p:nvSpPr>
            <p:cNvPr id="17" name="Freeform 16">
              <a:extLst>
                <a:ext uri="{FF2B5EF4-FFF2-40B4-BE49-F238E27FC236}">
                  <a16:creationId xmlns="" xmlns:a16="http://schemas.microsoft.com/office/drawing/2014/main" id="{8C42E170-7F8E-4A50-9510-59ABA9C2BE76}"/>
                </a:ext>
              </a:extLst>
            </p:cNvPr>
            <p:cNvSpPr>
              <a:spLocks/>
            </p:cNvSpPr>
            <p:nvPr/>
          </p:nvSpPr>
          <p:spPr bwMode="auto">
            <a:xfrm>
              <a:off x="1167342" y="3204634"/>
              <a:ext cx="646113" cy="133985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solidFill>
              <a:schemeClr val="accent1">
                <a:lumMod val="50000"/>
              </a:schemeClr>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18" name="Freeform 17">
              <a:extLst>
                <a:ext uri="{FF2B5EF4-FFF2-40B4-BE49-F238E27FC236}">
                  <a16:creationId xmlns="" xmlns:a16="http://schemas.microsoft.com/office/drawing/2014/main" id="{2A914BC2-8C39-471A-8AFE-BB44D28D55C5}"/>
                </a:ext>
              </a:extLst>
            </p:cNvPr>
            <p:cNvSpPr/>
            <p:nvPr/>
          </p:nvSpPr>
          <p:spPr>
            <a:xfrm>
              <a:off x="-1" y="4057122"/>
              <a:ext cx="1167342" cy="496888"/>
            </a:xfrm>
            <a:custGeom>
              <a:avLst/>
              <a:gdLst>
                <a:gd name="connsiteX0" fmla="*/ 0 w 1167342"/>
                <a:gd name="connsiteY0" fmla="*/ 0 h 496888"/>
                <a:gd name="connsiteX1" fmla="*/ 1167342 w 1167342"/>
                <a:gd name="connsiteY1" fmla="*/ 0 h 496888"/>
                <a:gd name="connsiteX2" fmla="*/ 1167342 w 1167342"/>
                <a:gd name="connsiteY2" fmla="*/ 496888 h 496888"/>
                <a:gd name="connsiteX3" fmla="*/ 0 w 1167342"/>
                <a:gd name="connsiteY3" fmla="*/ 496888 h 496888"/>
                <a:gd name="connsiteX4" fmla="*/ 0 w 1167342"/>
                <a:gd name="connsiteY4" fmla="*/ 0 h 496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342" h="496888">
                  <a:moveTo>
                    <a:pt x="0" y="0"/>
                  </a:moveTo>
                  <a:lnTo>
                    <a:pt x="1167342" y="0"/>
                  </a:lnTo>
                  <a:lnTo>
                    <a:pt x="1167342" y="496888"/>
                  </a:lnTo>
                  <a:lnTo>
                    <a:pt x="0" y="496888"/>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id-ID" sz="1013">
                <a:solidFill>
                  <a:prstClr val="white"/>
                </a:solidFill>
                <a:latin typeface="Arial"/>
              </a:endParaRPr>
            </a:p>
          </p:txBody>
        </p:sp>
        <p:sp>
          <p:nvSpPr>
            <p:cNvPr id="19" name="Freeform 18">
              <a:extLst>
                <a:ext uri="{FF2B5EF4-FFF2-40B4-BE49-F238E27FC236}">
                  <a16:creationId xmlns="" xmlns:a16="http://schemas.microsoft.com/office/drawing/2014/main" id="{B910435C-40CC-456F-A2E5-E0F54F932863}"/>
                </a:ext>
              </a:extLst>
            </p:cNvPr>
            <p:cNvSpPr/>
            <p:nvPr/>
          </p:nvSpPr>
          <p:spPr>
            <a:xfrm>
              <a:off x="0" y="3214159"/>
              <a:ext cx="1813455" cy="842963"/>
            </a:xfrm>
            <a:custGeom>
              <a:avLst/>
              <a:gdLst>
                <a:gd name="connsiteX0" fmla="*/ 0 w 1813455"/>
                <a:gd name="connsiteY0" fmla="*/ 0 h 842963"/>
                <a:gd name="connsiteX1" fmla="*/ 1813455 w 1813455"/>
                <a:gd name="connsiteY1" fmla="*/ 0 h 842963"/>
                <a:gd name="connsiteX2" fmla="*/ 1167342 w 1813455"/>
                <a:gd name="connsiteY2" fmla="*/ 842963 h 842963"/>
                <a:gd name="connsiteX3" fmla="*/ 0 w 1813455"/>
                <a:gd name="connsiteY3" fmla="*/ 842963 h 842963"/>
                <a:gd name="connsiteX4" fmla="*/ 0 w 1813455"/>
                <a:gd name="connsiteY4" fmla="*/ 0 h 842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455" h="842963">
                  <a:moveTo>
                    <a:pt x="0" y="0"/>
                  </a:moveTo>
                  <a:lnTo>
                    <a:pt x="1813455" y="0"/>
                  </a:lnTo>
                  <a:lnTo>
                    <a:pt x="1167342" y="842963"/>
                  </a:lnTo>
                  <a:lnTo>
                    <a:pt x="0" y="84296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id-ID" sz="1013">
                <a:solidFill>
                  <a:prstClr val="white"/>
                </a:solidFill>
                <a:latin typeface="Arial"/>
              </a:endParaRPr>
            </a:p>
          </p:txBody>
        </p:sp>
        <p:sp>
          <p:nvSpPr>
            <p:cNvPr id="20" name="Rectangle 19">
              <a:extLst>
                <a:ext uri="{FF2B5EF4-FFF2-40B4-BE49-F238E27FC236}">
                  <a16:creationId xmlns="" xmlns:a16="http://schemas.microsoft.com/office/drawing/2014/main" id="{8906EFAB-1CF7-43EF-90BF-5070354D0C65}"/>
                </a:ext>
              </a:extLst>
            </p:cNvPr>
            <p:cNvSpPr/>
            <p:nvPr/>
          </p:nvSpPr>
          <p:spPr>
            <a:xfrm>
              <a:off x="0" y="4554009"/>
              <a:ext cx="1157817" cy="2303991"/>
            </a:xfrm>
            <a:prstGeom prst="rect">
              <a:avLst/>
            </a:prstGeom>
            <a:gradFill>
              <a:gsLst>
                <a:gs pos="0">
                  <a:schemeClr val="accent1">
                    <a:lumMod val="75000"/>
                  </a:schemeClr>
                </a:gs>
                <a:gs pos="100000">
                  <a:schemeClr val="accent6">
                    <a:lumMod val="5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id-ID" sz="1013">
                <a:solidFill>
                  <a:prstClr val="white"/>
                </a:solidFill>
                <a:latin typeface="Arial"/>
              </a:endParaRPr>
            </a:p>
          </p:txBody>
        </p:sp>
      </p:grpSp>
      <p:grpSp>
        <p:nvGrpSpPr>
          <p:cNvPr id="21" name="Group 20">
            <a:extLst>
              <a:ext uri="{FF2B5EF4-FFF2-40B4-BE49-F238E27FC236}">
                <a16:creationId xmlns="" xmlns:a16="http://schemas.microsoft.com/office/drawing/2014/main" id="{1824FB6D-1612-4716-A046-994F252C0E25}"/>
              </a:ext>
            </a:extLst>
          </p:cNvPr>
          <p:cNvGrpSpPr/>
          <p:nvPr/>
        </p:nvGrpSpPr>
        <p:grpSpPr>
          <a:xfrm>
            <a:off x="2175247" y="3826467"/>
            <a:ext cx="1385023" cy="1772032"/>
            <a:chOff x="1157767" y="3707721"/>
            <a:chExt cx="2462263" cy="3150279"/>
          </a:xfrm>
        </p:grpSpPr>
        <p:sp>
          <p:nvSpPr>
            <p:cNvPr id="22" name="Rectangle 21">
              <a:extLst>
                <a:ext uri="{FF2B5EF4-FFF2-40B4-BE49-F238E27FC236}">
                  <a16:creationId xmlns="" xmlns:a16="http://schemas.microsoft.com/office/drawing/2014/main" id="{A0E7CD6A-1BAD-4AB3-9E46-93FDB7D60CCE}"/>
                </a:ext>
              </a:extLst>
            </p:cNvPr>
            <p:cNvSpPr>
              <a:spLocks noChangeArrowheads="1"/>
            </p:cNvSpPr>
            <p:nvPr/>
          </p:nvSpPr>
          <p:spPr bwMode="auto">
            <a:xfrm>
              <a:off x="1157817" y="4554009"/>
              <a:ext cx="1816100" cy="496888"/>
            </a:xfrm>
            <a:prstGeom prst="rect">
              <a:avLst/>
            </a:prstGeom>
            <a:solidFill>
              <a:schemeClr val="accent2">
                <a:lumMod val="75000"/>
              </a:schemeClr>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23" name="Freeform 22">
              <a:extLst>
                <a:ext uri="{FF2B5EF4-FFF2-40B4-BE49-F238E27FC236}">
                  <a16:creationId xmlns="" xmlns:a16="http://schemas.microsoft.com/office/drawing/2014/main" id="{5072A099-5D86-4E43-970B-07143172F91A}"/>
                </a:ext>
              </a:extLst>
            </p:cNvPr>
            <p:cNvSpPr>
              <a:spLocks/>
            </p:cNvSpPr>
            <p:nvPr/>
          </p:nvSpPr>
          <p:spPr bwMode="auto">
            <a:xfrm>
              <a:off x="1157817" y="3711046"/>
              <a:ext cx="2462213" cy="842963"/>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solidFill>
              <a:schemeClr val="accent2"/>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24" name="Freeform 23">
              <a:extLst>
                <a:ext uri="{FF2B5EF4-FFF2-40B4-BE49-F238E27FC236}">
                  <a16:creationId xmlns="" xmlns:a16="http://schemas.microsoft.com/office/drawing/2014/main" id="{A9B2599E-11A4-4B9B-878A-CBE5A9ED3A36}"/>
                </a:ext>
              </a:extLst>
            </p:cNvPr>
            <p:cNvSpPr>
              <a:spLocks/>
            </p:cNvSpPr>
            <p:nvPr/>
          </p:nvSpPr>
          <p:spPr bwMode="auto">
            <a:xfrm>
              <a:off x="2973917" y="3707721"/>
              <a:ext cx="646113" cy="133985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solidFill>
              <a:schemeClr val="accent2">
                <a:lumMod val="50000"/>
              </a:schemeClr>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25" name="Rectangle 24">
              <a:extLst>
                <a:ext uri="{FF2B5EF4-FFF2-40B4-BE49-F238E27FC236}">
                  <a16:creationId xmlns="" xmlns:a16="http://schemas.microsoft.com/office/drawing/2014/main" id="{9C17D604-EDE9-421E-8982-1CC35065C366}"/>
                </a:ext>
              </a:extLst>
            </p:cNvPr>
            <p:cNvSpPr/>
            <p:nvPr/>
          </p:nvSpPr>
          <p:spPr>
            <a:xfrm>
              <a:off x="1157767" y="5041371"/>
              <a:ext cx="1813505" cy="1816629"/>
            </a:xfrm>
            <a:prstGeom prst="rect">
              <a:avLst/>
            </a:prstGeom>
            <a:gradFill>
              <a:gsLst>
                <a:gs pos="0">
                  <a:schemeClr val="accent2"/>
                </a:gs>
                <a:gs pos="100000">
                  <a:schemeClr val="accent6">
                    <a:lumMod val="5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id-ID" sz="1013">
                <a:solidFill>
                  <a:prstClr val="white"/>
                </a:solidFill>
                <a:latin typeface="Arial"/>
              </a:endParaRPr>
            </a:p>
          </p:txBody>
        </p:sp>
      </p:grpSp>
      <p:grpSp>
        <p:nvGrpSpPr>
          <p:cNvPr id="26" name="Group 25">
            <a:extLst>
              <a:ext uri="{FF2B5EF4-FFF2-40B4-BE49-F238E27FC236}">
                <a16:creationId xmlns="" xmlns:a16="http://schemas.microsoft.com/office/drawing/2014/main" id="{8B900817-63CF-400F-ABE6-185A94C36CEF}"/>
              </a:ext>
            </a:extLst>
          </p:cNvPr>
          <p:cNvGrpSpPr/>
          <p:nvPr/>
        </p:nvGrpSpPr>
        <p:grpSpPr>
          <a:xfrm>
            <a:off x="3194179" y="4107837"/>
            <a:ext cx="1384995" cy="1490663"/>
            <a:chOff x="2969204" y="4207933"/>
            <a:chExt cx="2462213" cy="2650067"/>
          </a:xfrm>
        </p:grpSpPr>
        <p:sp>
          <p:nvSpPr>
            <p:cNvPr id="27" name="Rectangle 26">
              <a:extLst>
                <a:ext uri="{FF2B5EF4-FFF2-40B4-BE49-F238E27FC236}">
                  <a16:creationId xmlns="" xmlns:a16="http://schemas.microsoft.com/office/drawing/2014/main" id="{9EB50163-F3D4-4DA0-ACE1-C2770BEFC713}"/>
                </a:ext>
              </a:extLst>
            </p:cNvPr>
            <p:cNvSpPr>
              <a:spLocks noChangeArrowheads="1"/>
            </p:cNvSpPr>
            <p:nvPr/>
          </p:nvSpPr>
          <p:spPr bwMode="auto">
            <a:xfrm>
              <a:off x="2969204" y="5050896"/>
              <a:ext cx="1816100" cy="496888"/>
            </a:xfrm>
            <a:prstGeom prst="rect">
              <a:avLst/>
            </a:prstGeom>
            <a:solidFill>
              <a:schemeClr val="accent3">
                <a:lumMod val="75000"/>
              </a:schemeClr>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28" name="Freeform 27">
              <a:extLst>
                <a:ext uri="{FF2B5EF4-FFF2-40B4-BE49-F238E27FC236}">
                  <a16:creationId xmlns="" xmlns:a16="http://schemas.microsoft.com/office/drawing/2014/main" id="{35F976D3-D6E9-4056-9092-590F7B45EC40}"/>
                </a:ext>
              </a:extLst>
            </p:cNvPr>
            <p:cNvSpPr>
              <a:spLocks/>
            </p:cNvSpPr>
            <p:nvPr/>
          </p:nvSpPr>
          <p:spPr bwMode="auto">
            <a:xfrm>
              <a:off x="2969204" y="4207933"/>
              <a:ext cx="2462213" cy="842963"/>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solidFill>
              <a:schemeClr val="accent3"/>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29" name="Freeform 28">
              <a:extLst>
                <a:ext uri="{FF2B5EF4-FFF2-40B4-BE49-F238E27FC236}">
                  <a16:creationId xmlns="" xmlns:a16="http://schemas.microsoft.com/office/drawing/2014/main" id="{1C490B26-1D26-47A7-BF3D-E30643792703}"/>
                </a:ext>
              </a:extLst>
            </p:cNvPr>
            <p:cNvSpPr>
              <a:spLocks/>
            </p:cNvSpPr>
            <p:nvPr/>
          </p:nvSpPr>
          <p:spPr bwMode="auto">
            <a:xfrm>
              <a:off x="4785304" y="4207933"/>
              <a:ext cx="646113" cy="133985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solidFill>
              <a:schemeClr val="accent3">
                <a:lumMod val="50000"/>
              </a:schemeClr>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30" name="Rectangle 29">
              <a:extLst>
                <a:ext uri="{FF2B5EF4-FFF2-40B4-BE49-F238E27FC236}">
                  <a16:creationId xmlns="" xmlns:a16="http://schemas.microsoft.com/office/drawing/2014/main" id="{37792409-0309-48D9-929C-14422D569D16}"/>
                </a:ext>
              </a:extLst>
            </p:cNvPr>
            <p:cNvSpPr/>
            <p:nvPr/>
          </p:nvSpPr>
          <p:spPr>
            <a:xfrm>
              <a:off x="2971272" y="5544458"/>
              <a:ext cx="1811338" cy="1313542"/>
            </a:xfrm>
            <a:prstGeom prst="rect">
              <a:avLst/>
            </a:prstGeom>
            <a:gradFill>
              <a:gsLst>
                <a:gs pos="0">
                  <a:schemeClr val="accent3">
                    <a:lumMod val="75000"/>
                  </a:schemeClr>
                </a:gs>
                <a:gs pos="100000">
                  <a:schemeClr val="accent6">
                    <a:lumMod val="5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id-ID" sz="1013">
                <a:solidFill>
                  <a:prstClr val="white"/>
                </a:solidFill>
                <a:latin typeface="Arial"/>
              </a:endParaRPr>
            </a:p>
          </p:txBody>
        </p:sp>
      </p:grpSp>
      <p:grpSp>
        <p:nvGrpSpPr>
          <p:cNvPr id="31" name="Group 30">
            <a:extLst>
              <a:ext uri="{FF2B5EF4-FFF2-40B4-BE49-F238E27FC236}">
                <a16:creationId xmlns="" xmlns:a16="http://schemas.microsoft.com/office/drawing/2014/main" id="{73D25119-E4B2-47C6-A725-813F5B372BC1}"/>
              </a:ext>
            </a:extLst>
          </p:cNvPr>
          <p:cNvGrpSpPr/>
          <p:nvPr/>
        </p:nvGrpSpPr>
        <p:grpSpPr>
          <a:xfrm>
            <a:off x="4211540" y="4381978"/>
            <a:ext cx="1389190" cy="1216521"/>
            <a:chOff x="4777847" y="4695295"/>
            <a:chExt cx="2469670" cy="2162704"/>
          </a:xfrm>
        </p:grpSpPr>
        <p:sp>
          <p:nvSpPr>
            <p:cNvPr id="32" name="Rectangle 31">
              <a:extLst>
                <a:ext uri="{FF2B5EF4-FFF2-40B4-BE49-F238E27FC236}">
                  <a16:creationId xmlns="" xmlns:a16="http://schemas.microsoft.com/office/drawing/2014/main" id="{36F59A9A-ABE2-4947-AC27-27DE6EC2FDE0}"/>
                </a:ext>
              </a:extLst>
            </p:cNvPr>
            <p:cNvSpPr>
              <a:spLocks noChangeArrowheads="1"/>
            </p:cNvSpPr>
            <p:nvPr/>
          </p:nvSpPr>
          <p:spPr bwMode="auto">
            <a:xfrm>
              <a:off x="4777847" y="5547783"/>
              <a:ext cx="1823557" cy="496888"/>
            </a:xfrm>
            <a:prstGeom prst="rect">
              <a:avLst/>
            </a:prstGeom>
            <a:solidFill>
              <a:schemeClr val="accent4">
                <a:lumMod val="75000"/>
              </a:schemeClr>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33" name="Freeform 32">
              <a:extLst>
                <a:ext uri="{FF2B5EF4-FFF2-40B4-BE49-F238E27FC236}">
                  <a16:creationId xmlns="" xmlns:a16="http://schemas.microsoft.com/office/drawing/2014/main" id="{2B0204CC-949B-4B48-90F4-D7EE1565B2F1}"/>
                </a:ext>
              </a:extLst>
            </p:cNvPr>
            <p:cNvSpPr>
              <a:spLocks/>
            </p:cNvSpPr>
            <p:nvPr/>
          </p:nvSpPr>
          <p:spPr bwMode="auto">
            <a:xfrm>
              <a:off x="4785304" y="4704820"/>
              <a:ext cx="2462213" cy="842963"/>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solidFill>
              <a:schemeClr val="accent4"/>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34" name="Freeform 33">
              <a:extLst>
                <a:ext uri="{FF2B5EF4-FFF2-40B4-BE49-F238E27FC236}">
                  <a16:creationId xmlns="" xmlns:a16="http://schemas.microsoft.com/office/drawing/2014/main" id="{A170F7C2-5B96-48AC-972F-FCBB626B9529}"/>
                </a:ext>
              </a:extLst>
            </p:cNvPr>
            <p:cNvSpPr>
              <a:spLocks/>
            </p:cNvSpPr>
            <p:nvPr/>
          </p:nvSpPr>
          <p:spPr bwMode="auto">
            <a:xfrm>
              <a:off x="6601404" y="4695295"/>
              <a:ext cx="646113" cy="133985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solidFill>
              <a:schemeClr val="accent4">
                <a:lumMod val="50000"/>
              </a:schemeClr>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35" name="Rectangle 34">
              <a:extLst>
                <a:ext uri="{FF2B5EF4-FFF2-40B4-BE49-F238E27FC236}">
                  <a16:creationId xmlns="" xmlns:a16="http://schemas.microsoft.com/office/drawing/2014/main" id="{2D9125C4-3E44-4190-A156-E78FBF049CC0}"/>
                </a:ext>
              </a:extLst>
            </p:cNvPr>
            <p:cNvSpPr/>
            <p:nvPr/>
          </p:nvSpPr>
          <p:spPr>
            <a:xfrm>
              <a:off x="4782559" y="6035144"/>
              <a:ext cx="1818795" cy="822855"/>
            </a:xfrm>
            <a:prstGeom prst="rect">
              <a:avLst/>
            </a:prstGeom>
            <a:gradFill>
              <a:gsLst>
                <a:gs pos="0">
                  <a:schemeClr val="accent4">
                    <a:lumMod val="75000"/>
                  </a:schemeClr>
                </a:gs>
                <a:gs pos="100000">
                  <a:schemeClr val="accent6">
                    <a:lumMod val="5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id-ID" sz="1013">
                <a:solidFill>
                  <a:prstClr val="white"/>
                </a:solidFill>
                <a:latin typeface="Arial"/>
              </a:endParaRPr>
            </a:p>
          </p:txBody>
        </p:sp>
      </p:grpSp>
      <p:grpSp>
        <p:nvGrpSpPr>
          <p:cNvPr id="36" name="Group 35">
            <a:extLst>
              <a:ext uri="{FF2B5EF4-FFF2-40B4-BE49-F238E27FC236}">
                <a16:creationId xmlns="" xmlns:a16="http://schemas.microsoft.com/office/drawing/2014/main" id="{806C97E4-88F7-45BA-BF34-172C53C2F4B4}"/>
              </a:ext>
            </a:extLst>
          </p:cNvPr>
          <p:cNvGrpSpPr/>
          <p:nvPr/>
        </p:nvGrpSpPr>
        <p:grpSpPr>
          <a:xfrm>
            <a:off x="5231934" y="4666834"/>
            <a:ext cx="1384995" cy="931664"/>
            <a:chOff x="6591879" y="5201707"/>
            <a:chExt cx="2462213" cy="1656292"/>
          </a:xfrm>
        </p:grpSpPr>
        <p:sp>
          <p:nvSpPr>
            <p:cNvPr id="37" name="Rectangle 36">
              <a:extLst>
                <a:ext uri="{FF2B5EF4-FFF2-40B4-BE49-F238E27FC236}">
                  <a16:creationId xmlns="" xmlns:a16="http://schemas.microsoft.com/office/drawing/2014/main" id="{F3ED836B-8F6A-4814-BAAB-BB8F3408C9EB}"/>
                </a:ext>
              </a:extLst>
            </p:cNvPr>
            <p:cNvSpPr>
              <a:spLocks noChangeArrowheads="1"/>
            </p:cNvSpPr>
            <p:nvPr/>
          </p:nvSpPr>
          <p:spPr bwMode="auto">
            <a:xfrm>
              <a:off x="6591879" y="6044670"/>
              <a:ext cx="1816100" cy="496888"/>
            </a:xfrm>
            <a:prstGeom prst="rect">
              <a:avLst/>
            </a:prstGeom>
            <a:solidFill>
              <a:schemeClr val="accent5">
                <a:lumMod val="75000"/>
              </a:schemeClr>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38" name="Freeform 37">
              <a:extLst>
                <a:ext uri="{FF2B5EF4-FFF2-40B4-BE49-F238E27FC236}">
                  <a16:creationId xmlns="" xmlns:a16="http://schemas.microsoft.com/office/drawing/2014/main" id="{9DE766C4-1AE6-4488-A5C8-0893DB4FE21B}"/>
                </a:ext>
              </a:extLst>
            </p:cNvPr>
            <p:cNvSpPr>
              <a:spLocks/>
            </p:cNvSpPr>
            <p:nvPr/>
          </p:nvSpPr>
          <p:spPr bwMode="auto">
            <a:xfrm>
              <a:off x="6591879" y="5201707"/>
              <a:ext cx="2462213" cy="842963"/>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solidFill>
              <a:schemeClr val="accent5"/>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39" name="Freeform 38">
              <a:extLst>
                <a:ext uri="{FF2B5EF4-FFF2-40B4-BE49-F238E27FC236}">
                  <a16:creationId xmlns="" xmlns:a16="http://schemas.microsoft.com/office/drawing/2014/main" id="{3CF9B7A3-F789-40C9-80B8-B15F5EF57452}"/>
                </a:ext>
              </a:extLst>
            </p:cNvPr>
            <p:cNvSpPr>
              <a:spLocks/>
            </p:cNvSpPr>
            <p:nvPr/>
          </p:nvSpPr>
          <p:spPr bwMode="auto">
            <a:xfrm>
              <a:off x="8407979" y="5201707"/>
              <a:ext cx="646113" cy="133985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solidFill>
              <a:schemeClr val="accent5">
                <a:lumMod val="50000"/>
              </a:schemeClr>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40" name="Rectangle 39">
              <a:extLst>
                <a:ext uri="{FF2B5EF4-FFF2-40B4-BE49-F238E27FC236}">
                  <a16:creationId xmlns="" xmlns:a16="http://schemas.microsoft.com/office/drawing/2014/main" id="{A00B863D-F784-43D0-93C2-305BCC73F1DF}"/>
                </a:ext>
              </a:extLst>
            </p:cNvPr>
            <p:cNvSpPr/>
            <p:nvPr/>
          </p:nvSpPr>
          <p:spPr>
            <a:xfrm>
              <a:off x="6596641" y="6532030"/>
              <a:ext cx="1811288" cy="325969"/>
            </a:xfrm>
            <a:prstGeom prst="rect">
              <a:avLst/>
            </a:prstGeom>
            <a:gradFill>
              <a:gsLst>
                <a:gs pos="0">
                  <a:schemeClr val="accent5">
                    <a:lumMod val="75000"/>
                  </a:schemeClr>
                </a:gs>
                <a:gs pos="100000">
                  <a:schemeClr val="accent6">
                    <a:lumMod val="5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id-ID" sz="1013">
                <a:solidFill>
                  <a:prstClr val="white"/>
                </a:solidFill>
                <a:latin typeface="Arial"/>
              </a:endParaRPr>
            </a:p>
          </p:txBody>
        </p:sp>
      </p:grpSp>
      <p:sp>
        <p:nvSpPr>
          <p:cNvPr id="42" name="TextBox 41">
            <a:extLst>
              <a:ext uri="{FF2B5EF4-FFF2-40B4-BE49-F238E27FC236}">
                <a16:creationId xmlns="" xmlns:a16="http://schemas.microsoft.com/office/drawing/2014/main" id="{605A715F-2C48-4E1D-8F82-91EAB33CE8EE}"/>
              </a:ext>
            </a:extLst>
          </p:cNvPr>
          <p:cNvSpPr txBox="1"/>
          <p:nvPr/>
        </p:nvSpPr>
        <p:spPr>
          <a:xfrm>
            <a:off x="7306755" y="4232084"/>
            <a:ext cx="652744" cy="230832"/>
          </a:xfrm>
          <a:prstGeom prst="rect">
            <a:avLst/>
          </a:prstGeom>
          <a:noFill/>
        </p:spPr>
        <p:txBody>
          <a:bodyPr wrap="none" rtlCol="0">
            <a:spAutoFit/>
          </a:bodyPr>
          <a:lstStyle/>
          <a:p>
            <a:pPr algn="ctr" defTabSz="685800">
              <a:defRPr/>
            </a:pPr>
            <a:r>
              <a:rPr lang="id-ID" sz="900" dirty="0">
                <a:solidFill>
                  <a:prstClr val="white"/>
                </a:solidFill>
                <a:latin typeface="Arial"/>
              </a:rPr>
              <a:t>Pre-seed</a:t>
            </a:r>
          </a:p>
        </p:txBody>
      </p:sp>
      <p:sp>
        <p:nvSpPr>
          <p:cNvPr id="45" name="TextBox 44">
            <a:extLst>
              <a:ext uri="{FF2B5EF4-FFF2-40B4-BE49-F238E27FC236}">
                <a16:creationId xmlns="" xmlns:a16="http://schemas.microsoft.com/office/drawing/2014/main" id="{E3C002C3-CC22-4FAB-ADA9-D533AE50A8AF}"/>
              </a:ext>
            </a:extLst>
          </p:cNvPr>
          <p:cNvSpPr txBox="1"/>
          <p:nvPr/>
        </p:nvSpPr>
        <p:spPr>
          <a:xfrm>
            <a:off x="6384585" y="3950714"/>
            <a:ext cx="453970" cy="230832"/>
          </a:xfrm>
          <a:prstGeom prst="rect">
            <a:avLst/>
          </a:prstGeom>
          <a:noFill/>
        </p:spPr>
        <p:txBody>
          <a:bodyPr wrap="none" rtlCol="0">
            <a:spAutoFit/>
          </a:bodyPr>
          <a:lstStyle/>
          <a:p>
            <a:pPr algn="ctr" defTabSz="685800">
              <a:defRPr/>
            </a:pPr>
            <a:r>
              <a:rPr lang="id-ID" sz="900" dirty="0">
                <a:solidFill>
                  <a:prstClr val="white"/>
                </a:solidFill>
                <a:latin typeface="Arial"/>
              </a:rPr>
              <a:t>Seed</a:t>
            </a:r>
          </a:p>
        </p:txBody>
      </p:sp>
      <p:sp>
        <p:nvSpPr>
          <p:cNvPr id="51" name="TextBox 50">
            <a:extLst>
              <a:ext uri="{FF2B5EF4-FFF2-40B4-BE49-F238E27FC236}">
                <a16:creationId xmlns="" xmlns:a16="http://schemas.microsoft.com/office/drawing/2014/main" id="{781ABC90-FD96-4AA3-BAF4-69F8B5C495AD}"/>
              </a:ext>
            </a:extLst>
          </p:cNvPr>
          <p:cNvSpPr txBox="1"/>
          <p:nvPr/>
        </p:nvSpPr>
        <p:spPr>
          <a:xfrm>
            <a:off x="4032569" y="3390777"/>
            <a:ext cx="1082348" cy="230832"/>
          </a:xfrm>
          <a:prstGeom prst="rect">
            <a:avLst/>
          </a:prstGeom>
          <a:noFill/>
        </p:spPr>
        <p:txBody>
          <a:bodyPr wrap="none" rtlCol="0">
            <a:spAutoFit/>
          </a:bodyPr>
          <a:lstStyle/>
          <a:p>
            <a:pPr algn="ctr" defTabSz="685800">
              <a:defRPr/>
            </a:pPr>
            <a:r>
              <a:rPr lang="id-ID" sz="900" dirty="0">
                <a:solidFill>
                  <a:prstClr val="white"/>
                </a:solidFill>
                <a:latin typeface="Arial"/>
              </a:rPr>
              <a:t>Emerging Growth</a:t>
            </a:r>
          </a:p>
        </p:txBody>
      </p:sp>
      <p:sp>
        <p:nvSpPr>
          <p:cNvPr id="54" name="TextBox 53">
            <a:extLst>
              <a:ext uri="{FF2B5EF4-FFF2-40B4-BE49-F238E27FC236}">
                <a16:creationId xmlns="" xmlns:a16="http://schemas.microsoft.com/office/drawing/2014/main" id="{524A49CA-F4A1-488C-BE4D-83E48FFA15EB}"/>
              </a:ext>
            </a:extLst>
          </p:cNvPr>
          <p:cNvSpPr txBox="1"/>
          <p:nvPr/>
        </p:nvSpPr>
        <p:spPr>
          <a:xfrm>
            <a:off x="3195206" y="3089471"/>
            <a:ext cx="723276" cy="230832"/>
          </a:xfrm>
          <a:prstGeom prst="rect">
            <a:avLst/>
          </a:prstGeom>
          <a:noFill/>
        </p:spPr>
        <p:txBody>
          <a:bodyPr wrap="none" rtlCol="0">
            <a:spAutoFit/>
          </a:bodyPr>
          <a:lstStyle/>
          <a:p>
            <a:pPr algn="ctr" defTabSz="685800">
              <a:defRPr/>
            </a:pPr>
            <a:r>
              <a:rPr lang="id-ID" sz="900" dirty="0">
                <a:solidFill>
                  <a:prstClr val="white"/>
                </a:solidFill>
                <a:latin typeface="Arial"/>
              </a:rPr>
              <a:t>Expansion</a:t>
            </a:r>
          </a:p>
        </p:txBody>
      </p:sp>
      <p:sp>
        <p:nvSpPr>
          <p:cNvPr id="57" name="TextBox 56">
            <a:extLst>
              <a:ext uri="{FF2B5EF4-FFF2-40B4-BE49-F238E27FC236}">
                <a16:creationId xmlns="" xmlns:a16="http://schemas.microsoft.com/office/drawing/2014/main" id="{3AE1FEE2-4219-4833-8AB8-FC30A5F9D2B5}"/>
              </a:ext>
            </a:extLst>
          </p:cNvPr>
          <p:cNvSpPr txBox="1"/>
          <p:nvPr/>
        </p:nvSpPr>
        <p:spPr>
          <a:xfrm>
            <a:off x="2229604" y="2845811"/>
            <a:ext cx="620684" cy="230832"/>
          </a:xfrm>
          <a:prstGeom prst="rect">
            <a:avLst/>
          </a:prstGeom>
          <a:noFill/>
        </p:spPr>
        <p:txBody>
          <a:bodyPr wrap="none" rtlCol="0">
            <a:spAutoFit/>
          </a:bodyPr>
          <a:lstStyle/>
          <a:p>
            <a:pPr algn="ctr" defTabSz="685800">
              <a:defRPr/>
            </a:pPr>
            <a:r>
              <a:rPr lang="id-ID" sz="900" dirty="0">
                <a:solidFill>
                  <a:prstClr val="white"/>
                </a:solidFill>
                <a:latin typeface="Arial"/>
              </a:rPr>
              <a:t>Success</a:t>
            </a:r>
          </a:p>
        </p:txBody>
      </p:sp>
      <p:grpSp>
        <p:nvGrpSpPr>
          <p:cNvPr id="75" name="Group 74">
            <a:extLst>
              <a:ext uri="{FF2B5EF4-FFF2-40B4-BE49-F238E27FC236}">
                <a16:creationId xmlns="" xmlns:a16="http://schemas.microsoft.com/office/drawing/2014/main" id="{10398B29-9229-4D6E-B439-4B7670190233}"/>
              </a:ext>
            </a:extLst>
          </p:cNvPr>
          <p:cNvGrpSpPr/>
          <p:nvPr/>
        </p:nvGrpSpPr>
        <p:grpSpPr>
          <a:xfrm>
            <a:off x="6745450" y="3390778"/>
            <a:ext cx="1294865" cy="1393670"/>
            <a:chOff x="1751013" y="1670050"/>
            <a:chExt cx="4999037" cy="5386388"/>
          </a:xfrm>
        </p:grpSpPr>
        <p:sp>
          <p:nvSpPr>
            <p:cNvPr id="76" name="Freeform 5">
              <a:extLst>
                <a:ext uri="{FF2B5EF4-FFF2-40B4-BE49-F238E27FC236}">
                  <a16:creationId xmlns="" xmlns:a16="http://schemas.microsoft.com/office/drawing/2014/main" id="{388AD1A6-1758-4E3C-8324-A69783FB4F44}"/>
                </a:ext>
              </a:extLst>
            </p:cNvPr>
            <p:cNvSpPr>
              <a:spLocks/>
            </p:cNvSpPr>
            <p:nvPr/>
          </p:nvSpPr>
          <p:spPr bwMode="auto">
            <a:xfrm>
              <a:off x="2163763" y="1673225"/>
              <a:ext cx="4586287" cy="5383213"/>
            </a:xfrm>
            <a:custGeom>
              <a:avLst/>
              <a:gdLst>
                <a:gd name="T0" fmla="*/ 167 w 1220"/>
                <a:gd name="T1" fmla="*/ 0 h 1432"/>
                <a:gd name="T2" fmla="*/ 1220 w 1220"/>
                <a:gd name="T3" fmla="*/ 382 h 1432"/>
                <a:gd name="T4" fmla="*/ 832 w 1220"/>
                <a:gd name="T5" fmla="*/ 1432 h 1432"/>
                <a:gd name="T6" fmla="*/ 0 w 1220"/>
                <a:gd name="T7" fmla="*/ 1011 h 1432"/>
                <a:gd name="T8" fmla="*/ 39 w 1220"/>
                <a:gd name="T9" fmla="*/ 940 h 1432"/>
                <a:gd name="T10" fmla="*/ 120 w 1220"/>
                <a:gd name="T11" fmla="*/ 768 h 1432"/>
                <a:gd name="T12" fmla="*/ 149 w 1220"/>
                <a:gd name="T13" fmla="*/ 688 h 1432"/>
                <a:gd name="T14" fmla="*/ 217 w 1220"/>
                <a:gd name="T15" fmla="*/ 617 h 1432"/>
                <a:gd name="T16" fmla="*/ 264 w 1220"/>
                <a:gd name="T17" fmla="*/ 547 h 1432"/>
                <a:gd name="T18" fmla="*/ 238 w 1220"/>
                <a:gd name="T19" fmla="*/ 386 h 1432"/>
                <a:gd name="T20" fmla="*/ 214 w 1220"/>
                <a:gd name="T21" fmla="*/ 177 h 1432"/>
                <a:gd name="T22" fmla="*/ 167 w 1220"/>
                <a:gd name="T23" fmla="*/ 0 h 1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20" h="1432">
                  <a:moveTo>
                    <a:pt x="167" y="0"/>
                  </a:moveTo>
                  <a:cubicBezTo>
                    <a:pt x="1220" y="382"/>
                    <a:pt x="1220" y="382"/>
                    <a:pt x="1220" y="382"/>
                  </a:cubicBezTo>
                  <a:cubicBezTo>
                    <a:pt x="832" y="1432"/>
                    <a:pt x="832" y="1432"/>
                    <a:pt x="832" y="1432"/>
                  </a:cubicBezTo>
                  <a:cubicBezTo>
                    <a:pt x="0" y="1011"/>
                    <a:pt x="0" y="1011"/>
                    <a:pt x="0" y="1011"/>
                  </a:cubicBezTo>
                  <a:cubicBezTo>
                    <a:pt x="39" y="940"/>
                    <a:pt x="39" y="940"/>
                    <a:pt x="39" y="940"/>
                  </a:cubicBezTo>
                  <a:cubicBezTo>
                    <a:pt x="120" y="768"/>
                    <a:pt x="120" y="768"/>
                    <a:pt x="120" y="768"/>
                  </a:cubicBezTo>
                  <a:cubicBezTo>
                    <a:pt x="149" y="688"/>
                    <a:pt x="149" y="688"/>
                    <a:pt x="149" y="688"/>
                  </a:cubicBezTo>
                  <a:cubicBezTo>
                    <a:pt x="149" y="688"/>
                    <a:pt x="206" y="620"/>
                    <a:pt x="217" y="617"/>
                  </a:cubicBezTo>
                  <a:cubicBezTo>
                    <a:pt x="227" y="615"/>
                    <a:pt x="264" y="563"/>
                    <a:pt x="264" y="547"/>
                  </a:cubicBezTo>
                  <a:cubicBezTo>
                    <a:pt x="264" y="531"/>
                    <a:pt x="238" y="396"/>
                    <a:pt x="238" y="386"/>
                  </a:cubicBezTo>
                  <a:cubicBezTo>
                    <a:pt x="238" y="375"/>
                    <a:pt x="214" y="177"/>
                    <a:pt x="214" y="177"/>
                  </a:cubicBezTo>
                  <a:cubicBezTo>
                    <a:pt x="167" y="0"/>
                    <a:pt x="167" y="0"/>
                    <a:pt x="167" y="0"/>
                  </a:cubicBezTo>
                </a:path>
              </a:pathLst>
            </a:custGeom>
            <a:gradFill>
              <a:gsLst>
                <a:gs pos="0">
                  <a:schemeClr val="tx1">
                    <a:alpha val="10000"/>
                  </a:schemeClr>
                </a:gs>
                <a:gs pos="100000">
                  <a:srgbClr val="FBFBFB">
                    <a:alpha val="0"/>
                  </a:srgbClr>
                </a:gs>
              </a:gsLst>
              <a:lin ang="1800000" scaled="0"/>
            </a:gradFill>
            <a:ln>
              <a:noFill/>
            </a:ln>
          </p:spPr>
          <p:txBody>
            <a:bodyPr vert="horz" wrap="square" lIns="51435" tIns="25718" rIns="51435" bIns="25718" numCol="1" anchor="t" anchorCtr="0" compatLnSpc="1">
              <a:prstTxWarp prst="textNoShape">
                <a:avLst/>
              </a:prstTxWarp>
            </a:bodyPr>
            <a:lstStyle/>
            <a:p>
              <a:pPr defTabSz="685800">
                <a:defRPr/>
              </a:pPr>
              <a:endParaRPr lang="id-ID" sz="1013" dirty="0">
                <a:solidFill>
                  <a:srgbClr val="646569"/>
                </a:solidFill>
                <a:latin typeface="Arial"/>
              </a:endParaRPr>
            </a:p>
          </p:txBody>
        </p:sp>
        <p:sp>
          <p:nvSpPr>
            <p:cNvPr id="77" name="Freeform 6">
              <a:extLst>
                <a:ext uri="{FF2B5EF4-FFF2-40B4-BE49-F238E27FC236}">
                  <a16:creationId xmlns="" xmlns:a16="http://schemas.microsoft.com/office/drawing/2014/main" id="{46E909C0-5B03-4210-B277-A23C5093E7CC}"/>
                </a:ext>
              </a:extLst>
            </p:cNvPr>
            <p:cNvSpPr>
              <a:spLocks noEditPoints="1"/>
            </p:cNvSpPr>
            <p:nvPr/>
          </p:nvSpPr>
          <p:spPr bwMode="auto">
            <a:xfrm>
              <a:off x="1751013" y="1670050"/>
              <a:ext cx="3221037" cy="3852863"/>
            </a:xfrm>
            <a:custGeom>
              <a:avLst/>
              <a:gdLst>
                <a:gd name="T0" fmla="*/ 795 w 857"/>
                <a:gd name="T1" fmla="*/ 763 h 1025"/>
                <a:gd name="T2" fmla="*/ 710 w 857"/>
                <a:gd name="T3" fmla="*/ 746 h 1025"/>
                <a:gd name="T4" fmla="*/ 524 w 857"/>
                <a:gd name="T5" fmla="*/ 707 h 1025"/>
                <a:gd name="T6" fmla="*/ 523 w 857"/>
                <a:gd name="T7" fmla="*/ 645 h 1025"/>
                <a:gd name="T8" fmla="*/ 441 w 857"/>
                <a:gd name="T9" fmla="*/ 473 h 1025"/>
                <a:gd name="T10" fmla="*/ 432 w 857"/>
                <a:gd name="T11" fmla="*/ 449 h 1025"/>
                <a:gd name="T12" fmla="*/ 447 w 857"/>
                <a:gd name="T13" fmla="*/ 451 h 1025"/>
                <a:gd name="T14" fmla="*/ 508 w 857"/>
                <a:gd name="T15" fmla="*/ 346 h 1025"/>
                <a:gd name="T16" fmla="*/ 524 w 857"/>
                <a:gd name="T17" fmla="*/ 219 h 1025"/>
                <a:gd name="T18" fmla="*/ 438 w 857"/>
                <a:gd name="T19" fmla="*/ 196 h 1025"/>
                <a:gd name="T20" fmla="*/ 347 w 857"/>
                <a:gd name="T21" fmla="*/ 157 h 1025"/>
                <a:gd name="T22" fmla="*/ 361 w 857"/>
                <a:gd name="T23" fmla="*/ 73 h 1025"/>
                <a:gd name="T24" fmla="*/ 261 w 857"/>
                <a:gd name="T25" fmla="*/ 4 h 1025"/>
                <a:gd name="T26" fmla="*/ 223 w 857"/>
                <a:gd name="T27" fmla="*/ 54 h 1025"/>
                <a:gd name="T28" fmla="*/ 222 w 857"/>
                <a:gd name="T29" fmla="*/ 75 h 1025"/>
                <a:gd name="T30" fmla="*/ 217 w 857"/>
                <a:gd name="T31" fmla="*/ 136 h 1025"/>
                <a:gd name="T32" fmla="*/ 247 w 857"/>
                <a:gd name="T33" fmla="*/ 177 h 1025"/>
                <a:gd name="T34" fmla="*/ 290 w 857"/>
                <a:gd name="T35" fmla="*/ 193 h 1025"/>
                <a:gd name="T36" fmla="*/ 253 w 857"/>
                <a:gd name="T37" fmla="*/ 271 h 1025"/>
                <a:gd name="T38" fmla="*/ 271 w 857"/>
                <a:gd name="T39" fmla="*/ 346 h 1025"/>
                <a:gd name="T40" fmla="*/ 217 w 857"/>
                <a:gd name="T41" fmla="*/ 306 h 1025"/>
                <a:gd name="T42" fmla="*/ 169 w 857"/>
                <a:gd name="T43" fmla="*/ 333 h 1025"/>
                <a:gd name="T44" fmla="*/ 235 w 857"/>
                <a:gd name="T45" fmla="*/ 370 h 1025"/>
                <a:gd name="T46" fmla="*/ 295 w 857"/>
                <a:gd name="T47" fmla="*/ 497 h 1025"/>
                <a:gd name="T48" fmla="*/ 303 w 857"/>
                <a:gd name="T49" fmla="*/ 543 h 1025"/>
                <a:gd name="T50" fmla="*/ 210 w 857"/>
                <a:gd name="T51" fmla="*/ 641 h 1025"/>
                <a:gd name="T52" fmla="*/ 197 w 857"/>
                <a:gd name="T53" fmla="*/ 716 h 1025"/>
                <a:gd name="T54" fmla="*/ 140 w 857"/>
                <a:gd name="T55" fmla="*/ 899 h 1025"/>
                <a:gd name="T56" fmla="*/ 14 w 857"/>
                <a:gd name="T57" fmla="*/ 932 h 1025"/>
                <a:gd name="T58" fmla="*/ 68 w 857"/>
                <a:gd name="T59" fmla="*/ 998 h 1025"/>
                <a:gd name="T60" fmla="*/ 167 w 857"/>
                <a:gd name="T61" fmla="*/ 957 h 1025"/>
                <a:gd name="T62" fmla="*/ 260 w 857"/>
                <a:gd name="T63" fmla="*/ 750 h 1025"/>
                <a:gd name="T64" fmla="*/ 339 w 857"/>
                <a:gd name="T65" fmla="*/ 681 h 1025"/>
                <a:gd name="T66" fmla="*/ 437 w 857"/>
                <a:gd name="T67" fmla="*/ 725 h 1025"/>
                <a:gd name="T68" fmla="*/ 576 w 857"/>
                <a:gd name="T69" fmla="*/ 776 h 1025"/>
                <a:gd name="T70" fmla="*/ 809 w 857"/>
                <a:gd name="T71" fmla="*/ 872 h 1025"/>
                <a:gd name="T72" fmla="*/ 818 w 857"/>
                <a:gd name="T73" fmla="*/ 805 h 1025"/>
                <a:gd name="T74" fmla="*/ 491 w 857"/>
                <a:gd name="T75" fmla="*/ 269 h 1025"/>
                <a:gd name="T76" fmla="*/ 416 w 857"/>
                <a:gd name="T77" fmla="*/ 399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7" h="1025">
                  <a:moveTo>
                    <a:pt x="818" y="805"/>
                  </a:moveTo>
                  <a:cubicBezTo>
                    <a:pt x="811" y="788"/>
                    <a:pt x="795" y="773"/>
                    <a:pt x="795" y="763"/>
                  </a:cubicBezTo>
                  <a:cubicBezTo>
                    <a:pt x="795" y="752"/>
                    <a:pt x="783" y="743"/>
                    <a:pt x="774" y="742"/>
                  </a:cubicBezTo>
                  <a:cubicBezTo>
                    <a:pt x="764" y="742"/>
                    <a:pt x="741" y="753"/>
                    <a:pt x="710" y="746"/>
                  </a:cubicBezTo>
                  <a:cubicBezTo>
                    <a:pt x="678" y="740"/>
                    <a:pt x="647" y="712"/>
                    <a:pt x="613" y="703"/>
                  </a:cubicBezTo>
                  <a:cubicBezTo>
                    <a:pt x="580" y="694"/>
                    <a:pt x="526" y="709"/>
                    <a:pt x="524" y="707"/>
                  </a:cubicBezTo>
                  <a:cubicBezTo>
                    <a:pt x="521" y="706"/>
                    <a:pt x="507" y="675"/>
                    <a:pt x="507" y="675"/>
                  </a:cubicBezTo>
                  <a:cubicBezTo>
                    <a:pt x="523" y="645"/>
                    <a:pt x="523" y="645"/>
                    <a:pt x="523" y="645"/>
                  </a:cubicBezTo>
                  <a:cubicBezTo>
                    <a:pt x="497" y="618"/>
                    <a:pt x="459" y="570"/>
                    <a:pt x="459" y="570"/>
                  </a:cubicBezTo>
                  <a:cubicBezTo>
                    <a:pt x="494" y="521"/>
                    <a:pt x="451" y="483"/>
                    <a:pt x="441" y="473"/>
                  </a:cubicBezTo>
                  <a:cubicBezTo>
                    <a:pt x="430" y="463"/>
                    <a:pt x="413" y="453"/>
                    <a:pt x="413" y="453"/>
                  </a:cubicBezTo>
                  <a:cubicBezTo>
                    <a:pt x="426" y="457"/>
                    <a:pt x="432" y="449"/>
                    <a:pt x="432" y="449"/>
                  </a:cubicBezTo>
                  <a:cubicBezTo>
                    <a:pt x="432" y="449"/>
                    <a:pt x="432" y="449"/>
                    <a:pt x="436" y="450"/>
                  </a:cubicBezTo>
                  <a:cubicBezTo>
                    <a:pt x="440" y="452"/>
                    <a:pt x="447" y="451"/>
                    <a:pt x="447" y="451"/>
                  </a:cubicBezTo>
                  <a:cubicBezTo>
                    <a:pt x="471" y="433"/>
                    <a:pt x="469" y="401"/>
                    <a:pt x="470" y="397"/>
                  </a:cubicBezTo>
                  <a:cubicBezTo>
                    <a:pt x="472" y="393"/>
                    <a:pt x="474" y="383"/>
                    <a:pt x="508" y="346"/>
                  </a:cubicBezTo>
                  <a:cubicBezTo>
                    <a:pt x="543" y="310"/>
                    <a:pt x="563" y="269"/>
                    <a:pt x="567" y="257"/>
                  </a:cubicBezTo>
                  <a:cubicBezTo>
                    <a:pt x="570" y="246"/>
                    <a:pt x="533" y="225"/>
                    <a:pt x="524" y="219"/>
                  </a:cubicBezTo>
                  <a:cubicBezTo>
                    <a:pt x="515" y="213"/>
                    <a:pt x="490" y="202"/>
                    <a:pt x="471" y="201"/>
                  </a:cubicBezTo>
                  <a:cubicBezTo>
                    <a:pt x="452" y="199"/>
                    <a:pt x="438" y="196"/>
                    <a:pt x="438" y="196"/>
                  </a:cubicBezTo>
                  <a:cubicBezTo>
                    <a:pt x="416" y="184"/>
                    <a:pt x="399" y="179"/>
                    <a:pt x="383" y="175"/>
                  </a:cubicBezTo>
                  <a:cubicBezTo>
                    <a:pt x="368" y="172"/>
                    <a:pt x="350" y="158"/>
                    <a:pt x="347" y="157"/>
                  </a:cubicBezTo>
                  <a:cubicBezTo>
                    <a:pt x="344" y="155"/>
                    <a:pt x="342" y="147"/>
                    <a:pt x="342" y="147"/>
                  </a:cubicBezTo>
                  <a:cubicBezTo>
                    <a:pt x="361" y="124"/>
                    <a:pt x="364" y="105"/>
                    <a:pt x="361" y="73"/>
                  </a:cubicBezTo>
                  <a:cubicBezTo>
                    <a:pt x="358" y="41"/>
                    <a:pt x="326" y="19"/>
                    <a:pt x="294" y="5"/>
                  </a:cubicBezTo>
                  <a:cubicBezTo>
                    <a:pt x="281" y="0"/>
                    <a:pt x="270" y="1"/>
                    <a:pt x="261" y="4"/>
                  </a:cubicBezTo>
                  <a:cubicBezTo>
                    <a:pt x="223" y="14"/>
                    <a:pt x="197" y="11"/>
                    <a:pt x="197" y="11"/>
                  </a:cubicBezTo>
                  <a:cubicBezTo>
                    <a:pt x="204" y="47"/>
                    <a:pt x="223" y="54"/>
                    <a:pt x="223" y="54"/>
                  </a:cubicBezTo>
                  <a:cubicBezTo>
                    <a:pt x="224" y="56"/>
                    <a:pt x="225" y="57"/>
                    <a:pt x="225" y="57"/>
                  </a:cubicBezTo>
                  <a:cubicBezTo>
                    <a:pt x="225" y="57"/>
                    <a:pt x="224" y="70"/>
                    <a:pt x="222" y="75"/>
                  </a:cubicBezTo>
                  <a:cubicBezTo>
                    <a:pt x="221" y="80"/>
                    <a:pt x="225" y="102"/>
                    <a:pt x="225" y="106"/>
                  </a:cubicBezTo>
                  <a:cubicBezTo>
                    <a:pt x="225" y="110"/>
                    <a:pt x="216" y="130"/>
                    <a:pt x="217" y="136"/>
                  </a:cubicBezTo>
                  <a:cubicBezTo>
                    <a:pt x="219" y="142"/>
                    <a:pt x="226" y="135"/>
                    <a:pt x="230" y="138"/>
                  </a:cubicBezTo>
                  <a:cubicBezTo>
                    <a:pt x="233" y="140"/>
                    <a:pt x="244" y="175"/>
                    <a:pt x="247" y="177"/>
                  </a:cubicBezTo>
                  <a:cubicBezTo>
                    <a:pt x="250" y="180"/>
                    <a:pt x="262" y="176"/>
                    <a:pt x="270" y="175"/>
                  </a:cubicBezTo>
                  <a:cubicBezTo>
                    <a:pt x="278" y="173"/>
                    <a:pt x="286" y="178"/>
                    <a:pt x="290" y="193"/>
                  </a:cubicBezTo>
                  <a:cubicBezTo>
                    <a:pt x="295" y="209"/>
                    <a:pt x="278" y="222"/>
                    <a:pt x="270" y="231"/>
                  </a:cubicBezTo>
                  <a:cubicBezTo>
                    <a:pt x="262" y="240"/>
                    <a:pt x="256" y="252"/>
                    <a:pt x="253" y="271"/>
                  </a:cubicBezTo>
                  <a:cubicBezTo>
                    <a:pt x="249" y="290"/>
                    <a:pt x="264" y="318"/>
                    <a:pt x="269" y="328"/>
                  </a:cubicBezTo>
                  <a:cubicBezTo>
                    <a:pt x="274" y="339"/>
                    <a:pt x="271" y="346"/>
                    <a:pt x="271" y="346"/>
                  </a:cubicBezTo>
                  <a:cubicBezTo>
                    <a:pt x="256" y="345"/>
                    <a:pt x="222" y="326"/>
                    <a:pt x="222" y="326"/>
                  </a:cubicBezTo>
                  <a:cubicBezTo>
                    <a:pt x="222" y="326"/>
                    <a:pt x="219" y="314"/>
                    <a:pt x="217" y="306"/>
                  </a:cubicBezTo>
                  <a:cubicBezTo>
                    <a:pt x="216" y="299"/>
                    <a:pt x="199" y="289"/>
                    <a:pt x="187" y="289"/>
                  </a:cubicBezTo>
                  <a:cubicBezTo>
                    <a:pt x="175" y="289"/>
                    <a:pt x="169" y="325"/>
                    <a:pt x="169" y="333"/>
                  </a:cubicBezTo>
                  <a:cubicBezTo>
                    <a:pt x="169" y="340"/>
                    <a:pt x="186" y="349"/>
                    <a:pt x="195" y="349"/>
                  </a:cubicBezTo>
                  <a:cubicBezTo>
                    <a:pt x="204" y="349"/>
                    <a:pt x="219" y="361"/>
                    <a:pt x="235" y="370"/>
                  </a:cubicBezTo>
                  <a:cubicBezTo>
                    <a:pt x="250" y="379"/>
                    <a:pt x="282" y="397"/>
                    <a:pt x="289" y="405"/>
                  </a:cubicBezTo>
                  <a:cubicBezTo>
                    <a:pt x="295" y="412"/>
                    <a:pt x="295" y="495"/>
                    <a:pt x="295" y="497"/>
                  </a:cubicBezTo>
                  <a:cubicBezTo>
                    <a:pt x="295" y="499"/>
                    <a:pt x="309" y="520"/>
                    <a:pt x="311" y="523"/>
                  </a:cubicBezTo>
                  <a:cubicBezTo>
                    <a:pt x="313" y="526"/>
                    <a:pt x="307" y="539"/>
                    <a:pt x="303" y="543"/>
                  </a:cubicBezTo>
                  <a:cubicBezTo>
                    <a:pt x="299" y="546"/>
                    <a:pt x="295" y="566"/>
                    <a:pt x="295" y="566"/>
                  </a:cubicBezTo>
                  <a:cubicBezTo>
                    <a:pt x="262" y="598"/>
                    <a:pt x="210" y="641"/>
                    <a:pt x="210" y="641"/>
                  </a:cubicBezTo>
                  <a:cubicBezTo>
                    <a:pt x="231" y="663"/>
                    <a:pt x="231" y="663"/>
                    <a:pt x="231" y="663"/>
                  </a:cubicBezTo>
                  <a:cubicBezTo>
                    <a:pt x="220" y="679"/>
                    <a:pt x="204" y="705"/>
                    <a:pt x="197" y="716"/>
                  </a:cubicBezTo>
                  <a:cubicBezTo>
                    <a:pt x="185" y="733"/>
                    <a:pt x="198" y="746"/>
                    <a:pt x="190" y="777"/>
                  </a:cubicBezTo>
                  <a:cubicBezTo>
                    <a:pt x="182" y="808"/>
                    <a:pt x="156" y="872"/>
                    <a:pt x="140" y="899"/>
                  </a:cubicBezTo>
                  <a:cubicBezTo>
                    <a:pt x="124" y="927"/>
                    <a:pt x="110" y="948"/>
                    <a:pt x="86" y="947"/>
                  </a:cubicBezTo>
                  <a:cubicBezTo>
                    <a:pt x="62" y="946"/>
                    <a:pt x="14" y="932"/>
                    <a:pt x="14" y="932"/>
                  </a:cubicBezTo>
                  <a:cubicBezTo>
                    <a:pt x="1" y="923"/>
                    <a:pt x="0" y="934"/>
                    <a:pt x="0" y="934"/>
                  </a:cubicBezTo>
                  <a:cubicBezTo>
                    <a:pt x="0" y="950"/>
                    <a:pt x="21" y="980"/>
                    <a:pt x="68" y="998"/>
                  </a:cubicBezTo>
                  <a:cubicBezTo>
                    <a:pt x="115" y="1016"/>
                    <a:pt x="99" y="1024"/>
                    <a:pt x="124" y="1025"/>
                  </a:cubicBezTo>
                  <a:cubicBezTo>
                    <a:pt x="148" y="1025"/>
                    <a:pt x="147" y="1002"/>
                    <a:pt x="167" y="957"/>
                  </a:cubicBezTo>
                  <a:cubicBezTo>
                    <a:pt x="188" y="912"/>
                    <a:pt x="221" y="882"/>
                    <a:pt x="240" y="852"/>
                  </a:cubicBezTo>
                  <a:cubicBezTo>
                    <a:pt x="259" y="822"/>
                    <a:pt x="260" y="750"/>
                    <a:pt x="260" y="750"/>
                  </a:cubicBezTo>
                  <a:cubicBezTo>
                    <a:pt x="264" y="745"/>
                    <a:pt x="295" y="722"/>
                    <a:pt x="295" y="722"/>
                  </a:cubicBezTo>
                  <a:cubicBezTo>
                    <a:pt x="326" y="709"/>
                    <a:pt x="339" y="681"/>
                    <a:pt x="339" y="681"/>
                  </a:cubicBezTo>
                  <a:cubicBezTo>
                    <a:pt x="359" y="662"/>
                    <a:pt x="369" y="643"/>
                    <a:pt x="369" y="643"/>
                  </a:cubicBezTo>
                  <a:cubicBezTo>
                    <a:pt x="384" y="630"/>
                    <a:pt x="415" y="697"/>
                    <a:pt x="437" y="725"/>
                  </a:cubicBezTo>
                  <a:cubicBezTo>
                    <a:pt x="458" y="754"/>
                    <a:pt x="467" y="770"/>
                    <a:pt x="485" y="777"/>
                  </a:cubicBezTo>
                  <a:cubicBezTo>
                    <a:pt x="503" y="783"/>
                    <a:pt x="576" y="776"/>
                    <a:pt x="576" y="776"/>
                  </a:cubicBezTo>
                  <a:cubicBezTo>
                    <a:pt x="684" y="777"/>
                    <a:pt x="729" y="803"/>
                    <a:pt x="747" y="813"/>
                  </a:cubicBezTo>
                  <a:cubicBezTo>
                    <a:pt x="765" y="823"/>
                    <a:pt x="793" y="850"/>
                    <a:pt x="809" y="872"/>
                  </a:cubicBezTo>
                  <a:cubicBezTo>
                    <a:pt x="825" y="895"/>
                    <a:pt x="834" y="886"/>
                    <a:pt x="834" y="886"/>
                  </a:cubicBezTo>
                  <a:cubicBezTo>
                    <a:pt x="857" y="858"/>
                    <a:pt x="825" y="821"/>
                    <a:pt x="818" y="805"/>
                  </a:cubicBezTo>
                  <a:close/>
                  <a:moveTo>
                    <a:pt x="424" y="261"/>
                  </a:moveTo>
                  <a:cubicBezTo>
                    <a:pt x="434" y="260"/>
                    <a:pt x="484" y="266"/>
                    <a:pt x="491" y="269"/>
                  </a:cubicBezTo>
                  <a:cubicBezTo>
                    <a:pt x="498" y="271"/>
                    <a:pt x="492" y="283"/>
                    <a:pt x="469" y="333"/>
                  </a:cubicBezTo>
                  <a:cubicBezTo>
                    <a:pt x="446" y="382"/>
                    <a:pt x="416" y="399"/>
                    <a:pt x="416" y="399"/>
                  </a:cubicBezTo>
                  <a:lnTo>
                    <a:pt x="424" y="261"/>
                  </a:lnTo>
                  <a:close/>
                </a:path>
              </a:pathLst>
            </a:custGeom>
            <a:solidFill>
              <a:schemeClr val="accent2"/>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grpSp>
      <p:grpSp>
        <p:nvGrpSpPr>
          <p:cNvPr id="78" name="Group 77">
            <a:extLst>
              <a:ext uri="{FF2B5EF4-FFF2-40B4-BE49-F238E27FC236}">
                <a16:creationId xmlns="" xmlns:a16="http://schemas.microsoft.com/office/drawing/2014/main" id="{930D043F-B8E7-4F71-BF47-79636AEDF19C}"/>
              </a:ext>
            </a:extLst>
          </p:cNvPr>
          <p:cNvGrpSpPr/>
          <p:nvPr/>
        </p:nvGrpSpPr>
        <p:grpSpPr>
          <a:xfrm>
            <a:off x="2386310" y="2230432"/>
            <a:ext cx="1504880" cy="1478303"/>
            <a:chOff x="1751013" y="1670050"/>
            <a:chExt cx="4999037" cy="5386388"/>
          </a:xfrm>
        </p:grpSpPr>
        <p:sp>
          <p:nvSpPr>
            <p:cNvPr id="79" name="Freeform 5">
              <a:extLst>
                <a:ext uri="{FF2B5EF4-FFF2-40B4-BE49-F238E27FC236}">
                  <a16:creationId xmlns="" xmlns:a16="http://schemas.microsoft.com/office/drawing/2014/main" id="{6474CE94-EB72-4AB9-9F1E-F50EA13DD2E4}"/>
                </a:ext>
              </a:extLst>
            </p:cNvPr>
            <p:cNvSpPr>
              <a:spLocks/>
            </p:cNvSpPr>
            <p:nvPr/>
          </p:nvSpPr>
          <p:spPr bwMode="auto">
            <a:xfrm>
              <a:off x="2163763" y="1673225"/>
              <a:ext cx="4586287" cy="5383213"/>
            </a:xfrm>
            <a:custGeom>
              <a:avLst/>
              <a:gdLst>
                <a:gd name="T0" fmla="*/ 167 w 1220"/>
                <a:gd name="T1" fmla="*/ 0 h 1432"/>
                <a:gd name="T2" fmla="*/ 1220 w 1220"/>
                <a:gd name="T3" fmla="*/ 382 h 1432"/>
                <a:gd name="T4" fmla="*/ 832 w 1220"/>
                <a:gd name="T5" fmla="*/ 1432 h 1432"/>
                <a:gd name="T6" fmla="*/ 0 w 1220"/>
                <a:gd name="T7" fmla="*/ 1011 h 1432"/>
                <a:gd name="T8" fmla="*/ 39 w 1220"/>
                <a:gd name="T9" fmla="*/ 940 h 1432"/>
                <a:gd name="T10" fmla="*/ 120 w 1220"/>
                <a:gd name="T11" fmla="*/ 768 h 1432"/>
                <a:gd name="T12" fmla="*/ 149 w 1220"/>
                <a:gd name="T13" fmla="*/ 688 h 1432"/>
                <a:gd name="T14" fmla="*/ 217 w 1220"/>
                <a:gd name="T15" fmla="*/ 617 h 1432"/>
                <a:gd name="T16" fmla="*/ 264 w 1220"/>
                <a:gd name="T17" fmla="*/ 547 h 1432"/>
                <a:gd name="T18" fmla="*/ 238 w 1220"/>
                <a:gd name="T19" fmla="*/ 386 h 1432"/>
                <a:gd name="T20" fmla="*/ 214 w 1220"/>
                <a:gd name="T21" fmla="*/ 177 h 1432"/>
                <a:gd name="T22" fmla="*/ 167 w 1220"/>
                <a:gd name="T23" fmla="*/ 0 h 1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20" h="1432">
                  <a:moveTo>
                    <a:pt x="167" y="0"/>
                  </a:moveTo>
                  <a:cubicBezTo>
                    <a:pt x="1220" y="382"/>
                    <a:pt x="1220" y="382"/>
                    <a:pt x="1220" y="382"/>
                  </a:cubicBezTo>
                  <a:cubicBezTo>
                    <a:pt x="832" y="1432"/>
                    <a:pt x="832" y="1432"/>
                    <a:pt x="832" y="1432"/>
                  </a:cubicBezTo>
                  <a:cubicBezTo>
                    <a:pt x="0" y="1011"/>
                    <a:pt x="0" y="1011"/>
                    <a:pt x="0" y="1011"/>
                  </a:cubicBezTo>
                  <a:cubicBezTo>
                    <a:pt x="39" y="940"/>
                    <a:pt x="39" y="940"/>
                    <a:pt x="39" y="940"/>
                  </a:cubicBezTo>
                  <a:cubicBezTo>
                    <a:pt x="120" y="768"/>
                    <a:pt x="120" y="768"/>
                    <a:pt x="120" y="768"/>
                  </a:cubicBezTo>
                  <a:cubicBezTo>
                    <a:pt x="149" y="688"/>
                    <a:pt x="149" y="688"/>
                    <a:pt x="149" y="688"/>
                  </a:cubicBezTo>
                  <a:cubicBezTo>
                    <a:pt x="149" y="688"/>
                    <a:pt x="206" y="620"/>
                    <a:pt x="217" y="617"/>
                  </a:cubicBezTo>
                  <a:cubicBezTo>
                    <a:pt x="227" y="615"/>
                    <a:pt x="264" y="563"/>
                    <a:pt x="264" y="547"/>
                  </a:cubicBezTo>
                  <a:cubicBezTo>
                    <a:pt x="264" y="531"/>
                    <a:pt x="238" y="396"/>
                    <a:pt x="238" y="386"/>
                  </a:cubicBezTo>
                  <a:cubicBezTo>
                    <a:pt x="238" y="375"/>
                    <a:pt x="214" y="177"/>
                    <a:pt x="214" y="177"/>
                  </a:cubicBezTo>
                  <a:cubicBezTo>
                    <a:pt x="167" y="0"/>
                    <a:pt x="167" y="0"/>
                    <a:pt x="167" y="0"/>
                  </a:cubicBezTo>
                </a:path>
              </a:pathLst>
            </a:custGeom>
            <a:gradFill>
              <a:gsLst>
                <a:gs pos="0">
                  <a:schemeClr val="tx1">
                    <a:alpha val="10000"/>
                  </a:schemeClr>
                </a:gs>
                <a:gs pos="100000">
                  <a:srgbClr val="FBFBFB">
                    <a:alpha val="0"/>
                  </a:srgbClr>
                </a:gs>
              </a:gsLst>
              <a:lin ang="1800000" scaled="0"/>
            </a:gra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80" name="Freeform 6">
              <a:extLst>
                <a:ext uri="{FF2B5EF4-FFF2-40B4-BE49-F238E27FC236}">
                  <a16:creationId xmlns="" xmlns:a16="http://schemas.microsoft.com/office/drawing/2014/main" id="{B4886F22-70B2-4358-BC43-1E01CAD6E921}"/>
                </a:ext>
              </a:extLst>
            </p:cNvPr>
            <p:cNvSpPr>
              <a:spLocks noEditPoints="1"/>
            </p:cNvSpPr>
            <p:nvPr/>
          </p:nvSpPr>
          <p:spPr bwMode="auto">
            <a:xfrm>
              <a:off x="1751013" y="1670050"/>
              <a:ext cx="3221038" cy="3852862"/>
            </a:xfrm>
            <a:custGeom>
              <a:avLst/>
              <a:gdLst>
                <a:gd name="T0" fmla="*/ 795 w 857"/>
                <a:gd name="T1" fmla="*/ 763 h 1025"/>
                <a:gd name="T2" fmla="*/ 710 w 857"/>
                <a:gd name="T3" fmla="*/ 746 h 1025"/>
                <a:gd name="T4" fmla="*/ 524 w 857"/>
                <a:gd name="T5" fmla="*/ 707 h 1025"/>
                <a:gd name="T6" fmla="*/ 523 w 857"/>
                <a:gd name="T7" fmla="*/ 645 h 1025"/>
                <a:gd name="T8" fmla="*/ 441 w 857"/>
                <a:gd name="T9" fmla="*/ 473 h 1025"/>
                <a:gd name="T10" fmla="*/ 432 w 857"/>
                <a:gd name="T11" fmla="*/ 449 h 1025"/>
                <a:gd name="T12" fmla="*/ 447 w 857"/>
                <a:gd name="T13" fmla="*/ 451 h 1025"/>
                <a:gd name="T14" fmla="*/ 508 w 857"/>
                <a:gd name="T15" fmla="*/ 346 h 1025"/>
                <a:gd name="T16" fmla="*/ 524 w 857"/>
                <a:gd name="T17" fmla="*/ 219 h 1025"/>
                <a:gd name="T18" fmla="*/ 438 w 857"/>
                <a:gd name="T19" fmla="*/ 196 h 1025"/>
                <a:gd name="T20" fmla="*/ 347 w 857"/>
                <a:gd name="T21" fmla="*/ 157 h 1025"/>
                <a:gd name="T22" fmla="*/ 361 w 857"/>
                <a:gd name="T23" fmla="*/ 73 h 1025"/>
                <a:gd name="T24" fmla="*/ 261 w 857"/>
                <a:gd name="T25" fmla="*/ 4 h 1025"/>
                <a:gd name="T26" fmla="*/ 223 w 857"/>
                <a:gd name="T27" fmla="*/ 54 h 1025"/>
                <a:gd name="T28" fmla="*/ 222 w 857"/>
                <a:gd name="T29" fmla="*/ 75 h 1025"/>
                <a:gd name="T30" fmla="*/ 217 w 857"/>
                <a:gd name="T31" fmla="*/ 136 h 1025"/>
                <a:gd name="T32" fmla="*/ 247 w 857"/>
                <a:gd name="T33" fmla="*/ 177 h 1025"/>
                <a:gd name="T34" fmla="*/ 290 w 857"/>
                <a:gd name="T35" fmla="*/ 193 h 1025"/>
                <a:gd name="T36" fmla="*/ 253 w 857"/>
                <a:gd name="T37" fmla="*/ 271 h 1025"/>
                <a:gd name="T38" fmla="*/ 271 w 857"/>
                <a:gd name="T39" fmla="*/ 346 h 1025"/>
                <a:gd name="T40" fmla="*/ 217 w 857"/>
                <a:gd name="T41" fmla="*/ 306 h 1025"/>
                <a:gd name="T42" fmla="*/ 169 w 857"/>
                <a:gd name="T43" fmla="*/ 333 h 1025"/>
                <a:gd name="T44" fmla="*/ 235 w 857"/>
                <a:gd name="T45" fmla="*/ 370 h 1025"/>
                <a:gd name="T46" fmla="*/ 295 w 857"/>
                <a:gd name="T47" fmla="*/ 497 h 1025"/>
                <a:gd name="T48" fmla="*/ 303 w 857"/>
                <a:gd name="T49" fmla="*/ 543 h 1025"/>
                <a:gd name="T50" fmla="*/ 210 w 857"/>
                <a:gd name="T51" fmla="*/ 641 h 1025"/>
                <a:gd name="T52" fmla="*/ 197 w 857"/>
                <a:gd name="T53" fmla="*/ 716 h 1025"/>
                <a:gd name="T54" fmla="*/ 140 w 857"/>
                <a:gd name="T55" fmla="*/ 899 h 1025"/>
                <a:gd name="T56" fmla="*/ 14 w 857"/>
                <a:gd name="T57" fmla="*/ 932 h 1025"/>
                <a:gd name="T58" fmla="*/ 68 w 857"/>
                <a:gd name="T59" fmla="*/ 998 h 1025"/>
                <a:gd name="T60" fmla="*/ 167 w 857"/>
                <a:gd name="T61" fmla="*/ 957 h 1025"/>
                <a:gd name="T62" fmla="*/ 260 w 857"/>
                <a:gd name="T63" fmla="*/ 750 h 1025"/>
                <a:gd name="T64" fmla="*/ 339 w 857"/>
                <a:gd name="T65" fmla="*/ 681 h 1025"/>
                <a:gd name="T66" fmla="*/ 437 w 857"/>
                <a:gd name="T67" fmla="*/ 725 h 1025"/>
                <a:gd name="T68" fmla="*/ 576 w 857"/>
                <a:gd name="T69" fmla="*/ 776 h 1025"/>
                <a:gd name="T70" fmla="*/ 809 w 857"/>
                <a:gd name="T71" fmla="*/ 872 h 1025"/>
                <a:gd name="T72" fmla="*/ 818 w 857"/>
                <a:gd name="T73" fmla="*/ 805 h 1025"/>
                <a:gd name="T74" fmla="*/ 491 w 857"/>
                <a:gd name="T75" fmla="*/ 269 h 1025"/>
                <a:gd name="T76" fmla="*/ 416 w 857"/>
                <a:gd name="T77" fmla="*/ 399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7" h="1025">
                  <a:moveTo>
                    <a:pt x="818" y="805"/>
                  </a:moveTo>
                  <a:cubicBezTo>
                    <a:pt x="811" y="788"/>
                    <a:pt x="795" y="773"/>
                    <a:pt x="795" y="763"/>
                  </a:cubicBezTo>
                  <a:cubicBezTo>
                    <a:pt x="795" y="752"/>
                    <a:pt x="783" y="743"/>
                    <a:pt x="774" y="742"/>
                  </a:cubicBezTo>
                  <a:cubicBezTo>
                    <a:pt x="764" y="742"/>
                    <a:pt x="741" y="753"/>
                    <a:pt x="710" y="746"/>
                  </a:cubicBezTo>
                  <a:cubicBezTo>
                    <a:pt x="678" y="740"/>
                    <a:pt x="647" y="712"/>
                    <a:pt x="613" y="703"/>
                  </a:cubicBezTo>
                  <a:cubicBezTo>
                    <a:pt x="580" y="694"/>
                    <a:pt x="526" y="709"/>
                    <a:pt x="524" y="707"/>
                  </a:cubicBezTo>
                  <a:cubicBezTo>
                    <a:pt x="521" y="706"/>
                    <a:pt x="507" y="675"/>
                    <a:pt x="507" y="675"/>
                  </a:cubicBezTo>
                  <a:cubicBezTo>
                    <a:pt x="523" y="645"/>
                    <a:pt x="523" y="645"/>
                    <a:pt x="523" y="645"/>
                  </a:cubicBezTo>
                  <a:cubicBezTo>
                    <a:pt x="497" y="618"/>
                    <a:pt x="459" y="570"/>
                    <a:pt x="459" y="570"/>
                  </a:cubicBezTo>
                  <a:cubicBezTo>
                    <a:pt x="494" y="521"/>
                    <a:pt x="451" y="483"/>
                    <a:pt x="441" y="473"/>
                  </a:cubicBezTo>
                  <a:cubicBezTo>
                    <a:pt x="430" y="463"/>
                    <a:pt x="413" y="453"/>
                    <a:pt x="413" y="453"/>
                  </a:cubicBezTo>
                  <a:cubicBezTo>
                    <a:pt x="426" y="457"/>
                    <a:pt x="432" y="449"/>
                    <a:pt x="432" y="449"/>
                  </a:cubicBezTo>
                  <a:cubicBezTo>
                    <a:pt x="432" y="449"/>
                    <a:pt x="432" y="449"/>
                    <a:pt x="436" y="450"/>
                  </a:cubicBezTo>
                  <a:cubicBezTo>
                    <a:pt x="440" y="452"/>
                    <a:pt x="447" y="451"/>
                    <a:pt x="447" y="451"/>
                  </a:cubicBezTo>
                  <a:cubicBezTo>
                    <a:pt x="471" y="433"/>
                    <a:pt x="469" y="401"/>
                    <a:pt x="470" y="397"/>
                  </a:cubicBezTo>
                  <a:cubicBezTo>
                    <a:pt x="472" y="393"/>
                    <a:pt x="474" y="383"/>
                    <a:pt x="508" y="346"/>
                  </a:cubicBezTo>
                  <a:cubicBezTo>
                    <a:pt x="543" y="310"/>
                    <a:pt x="563" y="269"/>
                    <a:pt x="567" y="257"/>
                  </a:cubicBezTo>
                  <a:cubicBezTo>
                    <a:pt x="570" y="246"/>
                    <a:pt x="533" y="225"/>
                    <a:pt x="524" y="219"/>
                  </a:cubicBezTo>
                  <a:cubicBezTo>
                    <a:pt x="515" y="213"/>
                    <a:pt x="490" y="202"/>
                    <a:pt x="471" y="201"/>
                  </a:cubicBezTo>
                  <a:cubicBezTo>
                    <a:pt x="452" y="199"/>
                    <a:pt x="438" y="196"/>
                    <a:pt x="438" y="196"/>
                  </a:cubicBezTo>
                  <a:cubicBezTo>
                    <a:pt x="416" y="184"/>
                    <a:pt x="399" y="179"/>
                    <a:pt x="383" y="175"/>
                  </a:cubicBezTo>
                  <a:cubicBezTo>
                    <a:pt x="368" y="172"/>
                    <a:pt x="350" y="158"/>
                    <a:pt x="347" y="157"/>
                  </a:cubicBezTo>
                  <a:cubicBezTo>
                    <a:pt x="344" y="155"/>
                    <a:pt x="342" y="147"/>
                    <a:pt x="342" y="147"/>
                  </a:cubicBezTo>
                  <a:cubicBezTo>
                    <a:pt x="361" y="124"/>
                    <a:pt x="364" y="105"/>
                    <a:pt x="361" y="73"/>
                  </a:cubicBezTo>
                  <a:cubicBezTo>
                    <a:pt x="358" y="41"/>
                    <a:pt x="326" y="19"/>
                    <a:pt x="294" y="5"/>
                  </a:cubicBezTo>
                  <a:cubicBezTo>
                    <a:pt x="281" y="0"/>
                    <a:pt x="270" y="1"/>
                    <a:pt x="261" y="4"/>
                  </a:cubicBezTo>
                  <a:cubicBezTo>
                    <a:pt x="223" y="14"/>
                    <a:pt x="197" y="11"/>
                    <a:pt x="197" y="11"/>
                  </a:cubicBezTo>
                  <a:cubicBezTo>
                    <a:pt x="204" y="47"/>
                    <a:pt x="223" y="54"/>
                    <a:pt x="223" y="54"/>
                  </a:cubicBezTo>
                  <a:cubicBezTo>
                    <a:pt x="224" y="56"/>
                    <a:pt x="225" y="57"/>
                    <a:pt x="225" y="57"/>
                  </a:cubicBezTo>
                  <a:cubicBezTo>
                    <a:pt x="225" y="57"/>
                    <a:pt x="224" y="70"/>
                    <a:pt x="222" y="75"/>
                  </a:cubicBezTo>
                  <a:cubicBezTo>
                    <a:pt x="221" y="80"/>
                    <a:pt x="225" y="102"/>
                    <a:pt x="225" y="106"/>
                  </a:cubicBezTo>
                  <a:cubicBezTo>
                    <a:pt x="225" y="110"/>
                    <a:pt x="216" y="130"/>
                    <a:pt x="217" y="136"/>
                  </a:cubicBezTo>
                  <a:cubicBezTo>
                    <a:pt x="219" y="142"/>
                    <a:pt x="226" y="135"/>
                    <a:pt x="230" y="138"/>
                  </a:cubicBezTo>
                  <a:cubicBezTo>
                    <a:pt x="233" y="140"/>
                    <a:pt x="244" y="175"/>
                    <a:pt x="247" y="177"/>
                  </a:cubicBezTo>
                  <a:cubicBezTo>
                    <a:pt x="250" y="180"/>
                    <a:pt x="262" y="176"/>
                    <a:pt x="270" y="175"/>
                  </a:cubicBezTo>
                  <a:cubicBezTo>
                    <a:pt x="278" y="173"/>
                    <a:pt x="286" y="178"/>
                    <a:pt x="290" y="193"/>
                  </a:cubicBezTo>
                  <a:cubicBezTo>
                    <a:pt x="295" y="209"/>
                    <a:pt x="278" y="222"/>
                    <a:pt x="270" y="231"/>
                  </a:cubicBezTo>
                  <a:cubicBezTo>
                    <a:pt x="262" y="240"/>
                    <a:pt x="256" y="252"/>
                    <a:pt x="253" y="271"/>
                  </a:cubicBezTo>
                  <a:cubicBezTo>
                    <a:pt x="249" y="290"/>
                    <a:pt x="264" y="318"/>
                    <a:pt x="269" y="328"/>
                  </a:cubicBezTo>
                  <a:cubicBezTo>
                    <a:pt x="274" y="339"/>
                    <a:pt x="271" y="346"/>
                    <a:pt x="271" y="346"/>
                  </a:cubicBezTo>
                  <a:cubicBezTo>
                    <a:pt x="256" y="345"/>
                    <a:pt x="222" y="326"/>
                    <a:pt x="222" y="326"/>
                  </a:cubicBezTo>
                  <a:cubicBezTo>
                    <a:pt x="222" y="326"/>
                    <a:pt x="219" y="314"/>
                    <a:pt x="217" y="306"/>
                  </a:cubicBezTo>
                  <a:cubicBezTo>
                    <a:pt x="216" y="299"/>
                    <a:pt x="199" y="289"/>
                    <a:pt x="187" y="289"/>
                  </a:cubicBezTo>
                  <a:cubicBezTo>
                    <a:pt x="175" y="289"/>
                    <a:pt x="169" y="325"/>
                    <a:pt x="169" y="333"/>
                  </a:cubicBezTo>
                  <a:cubicBezTo>
                    <a:pt x="169" y="340"/>
                    <a:pt x="186" y="349"/>
                    <a:pt x="195" y="349"/>
                  </a:cubicBezTo>
                  <a:cubicBezTo>
                    <a:pt x="204" y="349"/>
                    <a:pt x="219" y="361"/>
                    <a:pt x="235" y="370"/>
                  </a:cubicBezTo>
                  <a:cubicBezTo>
                    <a:pt x="250" y="379"/>
                    <a:pt x="282" y="397"/>
                    <a:pt x="289" y="405"/>
                  </a:cubicBezTo>
                  <a:cubicBezTo>
                    <a:pt x="295" y="412"/>
                    <a:pt x="295" y="495"/>
                    <a:pt x="295" y="497"/>
                  </a:cubicBezTo>
                  <a:cubicBezTo>
                    <a:pt x="295" y="499"/>
                    <a:pt x="309" y="520"/>
                    <a:pt x="311" y="523"/>
                  </a:cubicBezTo>
                  <a:cubicBezTo>
                    <a:pt x="313" y="526"/>
                    <a:pt x="307" y="539"/>
                    <a:pt x="303" y="543"/>
                  </a:cubicBezTo>
                  <a:cubicBezTo>
                    <a:pt x="299" y="546"/>
                    <a:pt x="295" y="566"/>
                    <a:pt x="295" y="566"/>
                  </a:cubicBezTo>
                  <a:cubicBezTo>
                    <a:pt x="262" y="598"/>
                    <a:pt x="210" y="641"/>
                    <a:pt x="210" y="641"/>
                  </a:cubicBezTo>
                  <a:cubicBezTo>
                    <a:pt x="231" y="663"/>
                    <a:pt x="231" y="663"/>
                    <a:pt x="231" y="663"/>
                  </a:cubicBezTo>
                  <a:cubicBezTo>
                    <a:pt x="220" y="679"/>
                    <a:pt x="204" y="705"/>
                    <a:pt x="197" y="716"/>
                  </a:cubicBezTo>
                  <a:cubicBezTo>
                    <a:pt x="185" y="733"/>
                    <a:pt x="198" y="746"/>
                    <a:pt x="190" y="777"/>
                  </a:cubicBezTo>
                  <a:cubicBezTo>
                    <a:pt x="182" y="808"/>
                    <a:pt x="156" y="872"/>
                    <a:pt x="140" y="899"/>
                  </a:cubicBezTo>
                  <a:cubicBezTo>
                    <a:pt x="124" y="927"/>
                    <a:pt x="110" y="948"/>
                    <a:pt x="86" y="947"/>
                  </a:cubicBezTo>
                  <a:cubicBezTo>
                    <a:pt x="62" y="946"/>
                    <a:pt x="14" y="932"/>
                    <a:pt x="14" y="932"/>
                  </a:cubicBezTo>
                  <a:cubicBezTo>
                    <a:pt x="1" y="923"/>
                    <a:pt x="0" y="934"/>
                    <a:pt x="0" y="934"/>
                  </a:cubicBezTo>
                  <a:cubicBezTo>
                    <a:pt x="0" y="950"/>
                    <a:pt x="21" y="980"/>
                    <a:pt x="68" y="998"/>
                  </a:cubicBezTo>
                  <a:cubicBezTo>
                    <a:pt x="115" y="1016"/>
                    <a:pt x="99" y="1024"/>
                    <a:pt x="124" y="1025"/>
                  </a:cubicBezTo>
                  <a:cubicBezTo>
                    <a:pt x="148" y="1025"/>
                    <a:pt x="147" y="1002"/>
                    <a:pt x="167" y="957"/>
                  </a:cubicBezTo>
                  <a:cubicBezTo>
                    <a:pt x="188" y="912"/>
                    <a:pt x="221" y="882"/>
                    <a:pt x="240" y="852"/>
                  </a:cubicBezTo>
                  <a:cubicBezTo>
                    <a:pt x="259" y="822"/>
                    <a:pt x="260" y="750"/>
                    <a:pt x="260" y="750"/>
                  </a:cubicBezTo>
                  <a:cubicBezTo>
                    <a:pt x="264" y="745"/>
                    <a:pt x="295" y="722"/>
                    <a:pt x="295" y="722"/>
                  </a:cubicBezTo>
                  <a:cubicBezTo>
                    <a:pt x="326" y="709"/>
                    <a:pt x="339" y="681"/>
                    <a:pt x="339" y="681"/>
                  </a:cubicBezTo>
                  <a:cubicBezTo>
                    <a:pt x="359" y="662"/>
                    <a:pt x="369" y="643"/>
                    <a:pt x="369" y="643"/>
                  </a:cubicBezTo>
                  <a:cubicBezTo>
                    <a:pt x="384" y="630"/>
                    <a:pt x="415" y="697"/>
                    <a:pt x="437" y="725"/>
                  </a:cubicBezTo>
                  <a:cubicBezTo>
                    <a:pt x="458" y="754"/>
                    <a:pt x="467" y="770"/>
                    <a:pt x="485" y="777"/>
                  </a:cubicBezTo>
                  <a:cubicBezTo>
                    <a:pt x="503" y="783"/>
                    <a:pt x="576" y="776"/>
                    <a:pt x="576" y="776"/>
                  </a:cubicBezTo>
                  <a:cubicBezTo>
                    <a:pt x="684" y="777"/>
                    <a:pt x="729" y="803"/>
                    <a:pt x="747" y="813"/>
                  </a:cubicBezTo>
                  <a:cubicBezTo>
                    <a:pt x="765" y="823"/>
                    <a:pt x="793" y="850"/>
                    <a:pt x="809" y="872"/>
                  </a:cubicBezTo>
                  <a:cubicBezTo>
                    <a:pt x="825" y="895"/>
                    <a:pt x="834" y="886"/>
                    <a:pt x="834" y="886"/>
                  </a:cubicBezTo>
                  <a:cubicBezTo>
                    <a:pt x="857" y="858"/>
                    <a:pt x="825" y="821"/>
                    <a:pt x="818" y="805"/>
                  </a:cubicBezTo>
                  <a:close/>
                  <a:moveTo>
                    <a:pt x="424" y="261"/>
                  </a:moveTo>
                  <a:cubicBezTo>
                    <a:pt x="434" y="260"/>
                    <a:pt x="484" y="266"/>
                    <a:pt x="491" y="269"/>
                  </a:cubicBezTo>
                  <a:cubicBezTo>
                    <a:pt x="498" y="271"/>
                    <a:pt x="492" y="283"/>
                    <a:pt x="469" y="333"/>
                  </a:cubicBezTo>
                  <a:cubicBezTo>
                    <a:pt x="446" y="382"/>
                    <a:pt x="416" y="399"/>
                    <a:pt x="416" y="399"/>
                  </a:cubicBezTo>
                  <a:lnTo>
                    <a:pt x="424" y="261"/>
                  </a:lnTo>
                  <a:close/>
                </a:path>
              </a:pathLst>
            </a:custGeom>
            <a:solidFill>
              <a:schemeClr val="accent1"/>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grpSp>
      <p:sp>
        <p:nvSpPr>
          <p:cNvPr id="93" name="Freeform 6">
            <a:extLst>
              <a:ext uri="{FF2B5EF4-FFF2-40B4-BE49-F238E27FC236}">
                <a16:creationId xmlns="" xmlns:a16="http://schemas.microsoft.com/office/drawing/2014/main" id="{27707368-F2D5-4657-B46B-CD1E444A5ED0}"/>
              </a:ext>
            </a:extLst>
          </p:cNvPr>
          <p:cNvSpPr>
            <a:spLocks noEditPoints="1"/>
          </p:cNvSpPr>
          <p:nvPr/>
        </p:nvSpPr>
        <p:spPr bwMode="auto">
          <a:xfrm>
            <a:off x="4421646" y="2808607"/>
            <a:ext cx="1016877" cy="1087041"/>
          </a:xfrm>
          <a:custGeom>
            <a:avLst/>
            <a:gdLst>
              <a:gd name="T0" fmla="*/ 795 w 857"/>
              <a:gd name="T1" fmla="*/ 763 h 1025"/>
              <a:gd name="T2" fmla="*/ 710 w 857"/>
              <a:gd name="T3" fmla="*/ 746 h 1025"/>
              <a:gd name="T4" fmla="*/ 524 w 857"/>
              <a:gd name="T5" fmla="*/ 707 h 1025"/>
              <a:gd name="T6" fmla="*/ 523 w 857"/>
              <a:gd name="T7" fmla="*/ 645 h 1025"/>
              <a:gd name="T8" fmla="*/ 441 w 857"/>
              <a:gd name="T9" fmla="*/ 473 h 1025"/>
              <a:gd name="T10" fmla="*/ 432 w 857"/>
              <a:gd name="T11" fmla="*/ 449 h 1025"/>
              <a:gd name="T12" fmla="*/ 447 w 857"/>
              <a:gd name="T13" fmla="*/ 451 h 1025"/>
              <a:gd name="T14" fmla="*/ 508 w 857"/>
              <a:gd name="T15" fmla="*/ 346 h 1025"/>
              <a:gd name="T16" fmla="*/ 524 w 857"/>
              <a:gd name="T17" fmla="*/ 219 h 1025"/>
              <a:gd name="T18" fmla="*/ 438 w 857"/>
              <a:gd name="T19" fmla="*/ 196 h 1025"/>
              <a:gd name="T20" fmla="*/ 347 w 857"/>
              <a:gd name="T21" fmla="*/ 157 h 1025"/>
              <a:gd name="T22" fmla="*/ 361 w 857"/>
              <a:gd name="T23" fmla="*/ 73 h 1025"/>
              <a:gd name="T24" fmla="*/ 261 w 857"/>
              <a:gd name="T25" fmla="*/ 4 h 1025"/>
              <a:gd name="T26" fmla="*/ 223 w 857"/>
              <a:gd name="T27" fmla="*/ 54 h 1025"/>
              <a:gd name="T28" fmla="*/ 222 w 857"/>
              <a:gd name="T29" fmla="*/ 75 h 1025"/>
              <a:gd name="T30" fmla="*/ 217 w 857"/>
              <a:gd name="T31" fmla="*/ 136 h 1025"/>
              <a:gd name="T32" fmla="*/ 247 w 857"/>
              <a:gd name="T33" fmla="*/ 177 h 1025"/>
              <a:gd name="T34" fmla="*/ 290 w 857"/>
              <a:gd name="T35" fmla="*/ 193 h 1025"/>
              <a:gd name="T36" fmla="*/ 253 w 857"/>
              <a:gd name="T37" fmla="*/ 271 h 1025"/>
              <a:gd name="T38" fmla="*/ 271 w 857"/>
              <a:gd name="T39" fmla="*/ 346 h 1025"/>
              <a:gd name="T40" fmla="*/ 217 w 857"/>
              <a:gd name="T41" fmla="*/ 306 h 1025"/>
              <a:gd name="T42" fmla="*/ 169 w 857"/>
              <a:gd name="T43" fmla="*/ 333 h 1025"/>
              <a:gd name="T44" fmla="*/ 235 w 857"/>
              <a:gd name="T45" fmla="*/ 370 h 1025"/>
              <a:gd name="T46" fmla="*/ 295 w 857"/>
              <a:gd name="T47" fmla="*/ 497 h 1025"/>
              <a:gd name="T48" fmla="*/ 303 w 857"/>
              <a:gd name="T49" fmla="*/ 543 h 1025"/>
              <a:gd name="T50" fmla="*/ 210 w 857"/>
              <a:gd name="T51" fmla="*/ 641 h 1025"/>
              <a:gd name="T52" fmla="*/ 197 w 857"/>
              <a:gd name="T53" fmla="*/ 716 h 1025"/>
              <a:gd name="T54" fmla="*/ 140 w 857"/>
              <a:gd name="T55" fmla="*/ 899 h 1025"/>
              <a:gd name="T56" fmla="*/ 14 w 857"/>
              <a:gd name="T57" fmla="*/ 932 h 1025"/>
              <a:gd name="T58" fmla="*/ 68 w 857"/>
              <a:gd name="T59" fmla="*/ 998 h 1025"/>
              <a:gd name="T60" fmla="*/ 167 w 857"/>
              <a:gd name="T61" fmla="*/ 957 h 1025"/>
              <a:gd name="T62" fmla="*/ 260 w 857"/>
              <a:gd name="T63" fmla="*/ 750 h 1025"/>
              <a:gd name="T64" fmla="*/ 339 w 857"/>
              <a:gd name="T65" fmla="*/ 681 h 1025"/>
              <a:gd name="T66" fmla="*/ 437 w 857"/>
              <a:gd name="T67" fmla="*/ 725 h 1025"/>
              <a:gd name="T68" fmla="*/ 576 w 857"/>
              <a:gd name="T69" fmla="*/ 776 h 1025"/>
              <a:gd name="T70" fmla="*/ 809 w 857"/>
              <a:gd name="T71" fmla="*/ 872 h 1025"/>
              <a:gd name="T72" fmla="*/ 818 w 857"/>
              <a:gd name="T73" fmla="*/ 805 h 1025"/>
              <a:gd name="T74" fmla="*/ 491 w 857"/>
              <a:gd name="T75" fmla="*/ 269 h 1025"/>
              <a:gd name="T76" fmla="*/ 416 w 857"/>
              <a:gd name="T77" fmla="*/ 399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7" h="1025">
                <a:moveTo>
                  <a:pt x="818" y="805"/>
                </a:moveTo>
                <a:cubicBezTo>
                  <a:pt x="811" y="788"/>
                  <a:pt x="795" y="773"/>
                  <a:pt x="795" y="763"/>
                </a:cubicBezTo>
                <a:cubicBezTo>
                  <a:pt x="795" y="752"/>
                  <a:pt x="783" y="743"/>
                  <a:pt x="774" y="742"/>
                </a:cubicBezTo>
                <a:cubicBezTo>
                  <a:pt x="764" y="742"/>
                  <a:pt x="741" y="753"/>
                  <a:pt x="710" y="746"/>
                </a:cubicBezTo>
                <a:cubicBezTo>
                  <a:pt x="678" y="740"/>
                  <a:pt x="647" y="712"/>
                  <a:pt x="613" y="703"/>
                </a:cubicBezTo>
                <a:cubicBezTo>
                  <a:pt x="580" y="694"/>
                  <a:pt x="526" y="709"/>
                  <a:pt x="524" y="707"/>
                </a:cubicBezTo>
                <a:cubicBezTo>
                  <a:pt x="521" y="706"/>
                  <a:pt x="507" y="675"/>
                  <a:pt x="507" y="675"/>
                </a:cubicBezTo>
                <a:cubicBezTo>
                  <a:pt x="523" y="645"/>
                  <a:pt x="523" y="645"/>
                  <a:pt x="523" y="645"/>
                </a:cubicBezTo>
                <a:cubicBezTo>
                  <a:pt x="497" y="618"/>
                  <a:pt x="459" y="570"/>
                  <a:pt x="459" y="570"/>
                </a:cubicBezTo>
                <a:cubicBezTo>
                  <a:pt x="494" y="521"/>
                  <a:pt x="451" y="483"/>
                  <a:pt x="441" y="473"/>
                </a:cubicBezTo>
                <a:cubicBezTo>
                  <a:pt x="430" y="463"/>
                  <a:pt x="413" y="453"/>
                  <a:pt x="413" y="453"/>
                </a:cubicBezTo>
                <a:cubicBezTo>
                  <a:pt x="426" y="457"/>
                  <a:pt x="432" y="449"/>
                  <a:pt x="432" y="449"/>
                </a:cubicBezTo>
                <a:cubicBezTo>
                  <a:pt x="432" y="449"/>
                  <a:pt x="432" y="449"/>
                  <a:pt x="436" y="450"/>
                </a:cubicBezTo>
                <a:cubicBezTo>
                  <a:pt x="440" y="452"/>
                  <a:pt x="447" y="451"/>
                  <a:pt x="447" y="451"/>
                </a:cubicBezTo>
                <a:cubicBezTo>
                  <a:pt x="471" y="433"/>
                  <a:pt x="469" y="401"/>
                  <a:pt x="470" y="397"/>
                </a:cubicBezTo>
                <a:cubicBezTo>
                  <a:pt x="472" y="393"/>
                  <a:pt x="474" y="383"/>
                  <a:pt x="508" y="346"/>
                </a:cubicBezTo>
                <a:cubicBezTo>
                  <a:pt x="543" y="310"/>
                  <a:pt x="563" y="269"/>
                  <a:pt x="567" y="257"/>
                </a:cubicBezTo>
                <a:cubicBezTo>
                  <a:pt x="570" y="246"/>
                  <a:pt x="533" y="225"/>
                  <a:pt x="524" y="219"/>
                </a:cubicBezTo>
                <a:cubicBezTo>
                  <a:pt x="515" y="213"/>
                  <a:pt x="490" y="202"/>
                  <a:pt x="471" y="201"/>
                </a:cubicBezTo>
                <a:cubicBezTo>
                  <a:pt x="452" y="199"/>
                  <a:pt x="438" y="196"/>
                  <a:pt x="438" y="196"/>
                </a:cubicBezTo>
                <a:cubicBezTo>
                  <a:pt x="416" y="184"/>
                  <a:pt x="399" y="179"/>
                  <a:pt x="383" y="175"/>
                </a:cubicBezTo>
                <a:cubicBezTo>
                  <a:pt x="368" y="172"/>
                  <a:pt x="350" y="158"/>
                  <a:pt x="347" y="157"/>
                </a:cubicBezTo>
                <a:cubicBezTo>
                  <a:pt x="344" y="155"/>
                  <a:pt x="342" y="147"/>
                  <a:pt x="342" y="147"/>
                </a:cubicBezTo>
                <a:cubicBezTo>
                  <a:pt x="361" y="124"/>
                  <a:pt x="364" y="105"/>
                  <a:pt x="361" y="73"/>
                </a:cubicBezTo>
                <a:cubicBezTo>
                  <a:pt x="358" y="41"/>
                  <a:pt x="326" y="19"/>
                  <a:pt x="294" y="5"/>
                </a:cubicBezTo>
                <a:cubicBezTo>
                  <a:pt x="281" y="0"/>
                  <a:pt x="270" y="1"/>
                  <a:pt x="261" y="4"/>
                </a:cubicBezTo>
                <a:cubicBezTo>
                  <a:pt x="223" y="14"/>
                  <a:pt x="197" y="11"/>
                  <a:pt x="197" y="11"/>
                </a:cubicBezTo>
                <a:cubicBezTo>
                  <a:pt x="204" y="47"/>
                  <a:pt x="223" y="54"/>
                  <a:pt x="223" y="54"/>
                </a:cubicBezTo>
                <a:cubicBezTo>
                  <a:pt x="224" y="56"/>
                  <a:pt x="225" y="57"/>
                  <a:pt x="225" y="57"/>
                </a:cubicBezTo>
                <a:cubicBezTo>
                  <a:pt x="225" y="57"/>
                  <a:pt x="224" y="70"/>
                  <a:pt x="222" y="75"/>
                </a:cubicBezTo>
                <a:cubicBezTo>
                  <a:pt x="221" y="80"/>
                  <a:pt x="225" y="102"/>
                  <a:pt x="225" y="106"/>
                </a:cubicBezTo>
                <a:cubicBezTo>
                  <a:pt x="225" y="110"/>
                  <a:pt x="216" y="130"/>
                  <a:pt x="217" y="136"/>
                </a:cubicBezTo>
                <a:cubicBezTo>
                  <a:pt x="219" y="142"/>
                  <a:pt x="226" y="135"/>
                  <a:pt x="230" y="138"/>
                </a:cubicBezTo>
                <a:cubicBezTo>
                  <a:pt x="233" y="140"/>
                  <a:pt x="244" y="175"/>
                  <a:pt x="247" y="177"/>
                </a:cubicBezTo>
                <a:cubicBezTo>
                  <a:pt x="250" y="180"/>
                  <a:pt x="262" y="176"/>
                  <a:pt x="270" y="175"/>
                </a:cubicBezTo>
                <a:cubicBezTo>
                  <a:pt x="278" y="173"/>
                  <a:pt x="286" y="178"/>
                  <a:pt x="290" y="193"/>
                </a:cubicBezTo>
                <a:cubicBezTo>
                  <a:pt x="295" y="209"/>
                  <a:pt x="278" y="222"/>
                  <a:pt x="270" y="231"/>
                </a:cubicBezTo>
                <a:cubicBezTo>
                  <a:pt x="262" y="240"/>
                  <a:pt x="256" y="252"/>
                  <a:pt x="253" y="271"/>
                </a:cubicBezTo>
                <a:cubicBezTo>
                  <a:pt x="249" y="290"/>
                  <a:pt x="264" y="318"/>
                  <a:pt x="269" y="328"/>
                </a:cubicBezTo>
                <a:cubicBezTo>
                  <a:pt x="274" y="339"/>
                  <a:pt x="271" y="346"/>
                  <a:pt x="271" y="346"/>
                </a:cubicBezTo>
                <a:cubicBezTo>
                  <a:pt x="256" y="345"/>
                  <a:pt x="222" y="326"/>
                  <a:pt x="222" y="326"/>
                </a:cubicBezTo>
                <a:cubicBezTo>
                  <a:pt x="222" y="326"/>
                  <a:pt x="219" y="314"/>
                  <a:pt x="217" y="306"/>
                </a:cubicBezTo>
                <a:cubicBezTo>
                  <a:pt x="216" y="299"/>
                  <a:pt x="199" y="289"/>
                  <a:pt x="187" y="289"/>
                </a:cubicBezTo>
                <a:cubicBezTo>
                  <a:pt x="175" y="289"/>
                  <a:pt x="169" y="325"/>
                  <a:pt x="169" y="333"/>
                </a:cubicBezTo>
                <a:cubicBezTo>
                  <a:pt x="169" y="340"/>
                  <a:pt x="186" y="349"/>
                  <a:pt x="195" y="349"/>
                </a:cubicBezTo>
                <a:cubicBezTo>
                  <a:pt x="204" y="349"/>
                  <a:pt x="219" y="361"/>
                  <a:pt x="235" y="370"/>
                </a:cubicBezTo>
                <a:cubicBezTo>
                  <a:pt x="250" y="379"/>
                  <a:pt x="282" y="397"/>
                  <a:pt x="289" y="405"/>
                </a:cubicBezTo>
                <a:cubicBezTo>
                  <a:pt x="295" y="412"/>
                  <a:pt x="295" y="495"/>
                  <a:pt x="295" y="497"/>
                </a:cubicBezTo>
                <a:cubicBezTo>
                  <a:pt x="295" y="499"/>
                  <a:pt x="309" y="520"/>
                  <a:pt x="311" y="523"/>
                </a:cubicBezTo>
                <a:cubicBezTo>
                  <a:pt x="313" y="526"/>
                  <a:pt x="307" y="539"/>
                  <a:pt x="303" y="543"/>
                </a:cubicBezTo>
                <a:cubicBezTo>
                  <a:pt x="299" y="546"/>
                  <a:pt x="295" y="566"/>
                  <a:pt x="295" y="566"/>
                </a:cubicBezTo>
                <a:cubicBezTo>
                  <a:pt x="262" y="598"/>
                  <a:pt x="210" y="641"/>
                  <a:pt x="210" y="641"/>
                </a:cubicBezTo>
                <a:cubicBezTo>
                  <a:pt x="231" y="663"/>
                  <a:pt x="231" y="663"/>
                  <a:pt x="231" y="663"/>
                </a:cubicBezTo>
                <a:cubicBezTo>
                  <a:pt x="220" y="679"/>
                  <a:pt x="204" y="705"/>
                  <a:pt x="197" y="716"/>
                </a:cubicBezTo>
                <a:cubicBezTo>
                  <a:pt x="185" y="733"/>
                  <a:pt x="198" y="746"/>
                  <a:pt x="190" y="777"/>
                </a:cubicBezTo>
                <a:cubicBezTo>
                  <a:pt x="182" y="808"/>
                  <a:pt x="156" y="872"/>
                  <a:pt x="140" y="899"/>
                </a:cubicBezTo>
                <a:cubicBezTo>
                  <a:pt x="124" y="927"/>
                  <a:pt x="110" y="948"/>
                  <a:pt x="86" y="947"/>
                </a:cubicBezTo>
                <a:cubicBezTo>
                  <a:pt x="62" y="946"/>
                  <a:pt x="14" y="932"/>
                  <a:pt x="14" y="932"/>
                </a:cubicBezTo>
                <a:cubicBezTo>
                  <a:pt x="1" y="923"/>
                  <a:pt x="0" y="934"/>
                  <a:pt x="0" y="934"/>
                </a:cubicBezTo>
                <a:cubicBezTo>
                  <a:pt x="0" y="950"/>
                  <a:pt x="21" y="980"/>
                  <a:pt x="68" y="998"/>
                </a:cubicBezTo>
                <a:cubicBezTo>
                  <a:pt x="115" y="1016"/>
                  <a:pt x="99" y="1024"/>
                  <a:pt x="124" y="1025"/>
                </a:cubicBezTo>
                <a:cubicBezTo>
                  <a:pt x="148" y="1025"/>
                  <a:pt x="147" y="1002"/>
                  <a:pt x="167" y="957"/>
                </a:cubicBezTo>
                <a:cubicBezTo>
                  <a:pt x="188" y="912"/>
                  <a:pt x="221" y="882"/>
                  <a:pt x="240" y="852"/>
                </a:cubicBezTo>
                <a:cubicBezTo>
                  <a:pt x="259" y="822"/>
                  <a:pt x="260" y="750"/>
                  <a:pt x="260" y="750"/>
                </a:cubicBezTo>
                <a:cubicBezTo>
                  <a:pt x="264" y="745"/>
                  <a:pt x="295" y="722"/>
                  <a:pt x="295" y="722"/>
                </a:cubicBezTo>
                <a:cubicBezTo>
                  <a:pt x="326" y="709"/>
                  <a:pt x="339" y="681"/>
                  <a:pt x="339" y="681"/>
                </a:cubicBezTo>
                <a:cubicBezTo>
                  <a:pt x="359" y="662"/>
                  <a:pt x="369" y="643"/>
                  <a:pt x="369" y="643"/>
                </a:cubicBezTo>
                <a:cubicBezTo>
                  <a:pt x="384" y="630"/>
                  <a:pt x="415" y="697"/>
                  <a:pt x="437" y="725"/>
                </a:cubicBezTo>
                <a:cubicBezTo>
                  <a:pt x="458" y="754"/>
                  <a:pt x="467" y="770"/>
                  <a:pt x="485" y="777"/>
                </a:cubicBezTo>
                <a:cubicBezTo>
                  <a:pt x="503" y="783"/>
                  <a:pt x="576" y="776"/>
                  <a:pt x="576" y="776"/>
                </a:cubicBezTo>
                <a:cubicBezTo>
                  <a:pt x="684" y="777"/>
                  <a:pt x="729" y="803"/>
                  <a:pt x="747" y="813"/>
                </a:cubicBezTo>
                <a:cubicBezTo>
                  <a:pt x="765" y="823"/>
                  <a:pt x="793" y="850"/>
                  <a:pt x="809" y="872"/>
                </a:cubicBezTo>
                <a:cubicBezTo>
                  <a:pt x="825" y="895"/>
                  <a:pt x="834" y="886"/>
                  <a:pt x="834" y="886"/>
                </a:cubicBezTo>
                <a:cubicBezTo>
                  <a:pt x="857" y="858"/>
                  <a:pt x="825" y="821"/>
                  <a:pt x="818" y="805"/>
                </a:cubicBezTo>
                <a:close/>
                <a:moveTo>
                  <a:pt x="424" y="261"/>
                </a:moveTo>
                <a:cubicBezTo>
                  <a:pt x="434" y="260"/>
                  <a:pt x="484" y="266"/>
                  <a:pt x="491" y="269"/>
                </a:cubicBezTo>
                <a:cubicBezTo>
                  <a:pt x="498" y="271"/>
                  <a:pt x="492" y="283"/>
                  <a:pt x="469" y="333"/>
                </a:cubicBezTo>
                <a:cubicBezTo>
                  <a:pt x="446" y="382"/>
                  <a:pt x="416" y="399"/>
                  <a:pt x="416" y="399"/>
                </a:cubicBezTo>
                <a:lnTo>
                  <a:pt x="424" y="261"/>
                </a:lnTo>
                <a:close/>
              </a:path>
            </a:pathLst>
          </a:custGeom>
          <a:solidFill>
            <a:schemeClr val="accent3"/>
          </a:solidFill>
          <a:ln>
            <a:noFill/>
          </a:ln>
        </p:spPr>
        <p:txBody>
          <a:bodyPr vert="horz" wrap="square" lIns="51435" tIns="25718" rIns="51435" bIns="25718" numCol="1" anchor="t" anchorCtr="0" compatLnSpc="1">
            <a:prstTxWarp prst="textNoShape">
              <a:avLst/>
            </a:prstTxWarp>
          </a:bodyPr>
          <a:lstStyle/>
          <a:p>
            <a:pPr defTabSz="685800">
              <a:defRPr/>
            </a:pPr>
            <a:endParaRPr lang="id-ID" sz="1013">
              <a:solidFill>
                <a:srgbClr val="646569"/>
              </a:solidFill>
              <a:latin typeface="Arial"/>
            </a:endParaRPr>
          </a:p>
        </p:txBody>
      </p:sp>
      <p:sp>
        <p:nvSpPr>
          <p:cNvPr id="94" name="TextBox 93">
            <a:extLst>
              <a:ext uri="{FF2B5EF4-FFF2-40B4-BE49-F238E27FC236}">
                <a16:creationId xmlns="" xmlns:a16="http://schemas.microsoft.com/office/drawing/2014/main" id="{D9B6E8FC-AAE0-4B51-8502-AB1256B1C473}"/>
              </a:ext>
            </a:extLst>
          </p:cNvPr>
          <p:cNvSpPr txBox="1"/>
          <p:nvPr/>
        </p:nvSpPr>
        <p:spPr>
          <a:xfrm>
            <a:off x="6320973" y="4188813"/>
            <a:ext cx="1892128" cy="830997"/>
          </a:xfrm>
          <a:prstGeom prst="rect">
            <a:avLst/>
          </a:prstGeom>
          <a:noFill/>
        </p:spPr>
        <p:txBody>
          <a:bodyPr wrap="square" rtlCol="0">
            <a:spAutoFit/>
          </a:bodyPr>
          <a:lstStyle/>
          <a:p>
            <a:pPr algn="ctr" defTabSz="685800">
              <a:defRPr/>
            </a:pPr>
            <a:r>
              <a:rPr lang="en-IN" sz="1200" b="1" dirty="0">
                <a:solidFill>
                  <a:srgbClr val="646569"/>
                </a:solidFill>
                <a:latin typeface="Arial"/>
              </a:rPr>
              <a:t>GOLD </a:t>
            </a:r>
          </a:p>
          <a:p>
            <a:pPr algn="ctr" defTabSz="685800">
              <a:defRPr/>
            </a:pPr>
            <a:r>
              <a:rPr lang="en-IN" sz="1200" b="1" dirty="0">
                <a:solidFill>
                  <a:srgbClr val="646569"/>
                </a:solidFill>
                <a:latin typeface="Arial"/>
              </a:rPr>
              <a:t>&amp; </a:t>
            </a:r>
          </a:p>
          <a:p>
            <a:pPr algn="ctr" defTabSz="685800">
              <a:defRPr/>
            </a:pPr>
            <a:r>
              <a:rPr lang="en-IN" sz="1200" b="1" dirty="0">
                <a:solidFill>
                  <a:srgbClr val="646569"/>
                </a:solidFill>
                <a:latin typeface="Arial"/>
              </a:rPr>
              <a:t>incomplete GOLD</a:t>
            </a:r>
          </a:p>
          <a:p>
            <a:pPr algn="ctr" defTabSz="685800">
              <a:defRPr/>
            </a:pPr>
            <a:r>
              <a:rPr lang="en-IN" sz="1200" b="1" dirty="0">
                <a:solidFill>
                  <a:srgbClr val="646569">
                    <a:lumMod val="50000"/>
                  </a:srgbClr>
                </a:solidFill>
                <a:latin typeface="Arial"/>
              </a:rPr>
              <a:t>1,80,000</a:t>
            </a:r>
          </a:p>
        </p:txBody>
      </p:sp>
      <p:sp>
        <p:nvSpPr>
          <p:cNvPr id="95" name="TextBox 94">
            <a:extLst>
              <a:ext uri="{FF2B5EF4-FFF2-40B4-BE49-F238E27FC236}">
                <a16:creationId xmlns="" xmlns:a16="http://schemas.microsoft.com/office/drawing/2014/main" id="{DF726DF4-2DD4-4CAA-A653-F584876329B8}"/>
              </a:ext>
            </a:extLst>
          </p:cNvPr>
          <p:cNvSpPr txBox="1"/>
          <p:nvPr/>
        </p:nvSpPr>
        <p:spPr>
          <a:xfrm>
            <a:off x="5546642" y="4062422"/>
            <a:ext cx="1440431" cy="646331"/>
          </a:xfrm>
          <a:prstGeom prst="rect">
            <a:avLst/>
          </a:prstGeom>
          <a:noFill/>
        </p:spPr>
        <p:txBody>
          <a:bodyPr wrap="square" rtlCol="0">
            <a:spAutoFit/>
          </a:bodyPr>
          <a:lstStyle/>
          <a:p>
            <a:pPr algn="ctr" defTabSz="685800">
              <a:defRPr/>
            </a:pPr>
            <a:r>
              <a:rPr lang="en-IN" sz="1200" b="1" dirty="0">
                <a:solidFill>
                  <a:srgbClr val="646569"/>
                </a:solidFill>
                <a:latin typeface="Arial"/>
              </a:rPr>
              <a:t>SENIOR GOLD DIRECTOR</a:t>
            </a:r>
          </a:p>
          <a:p>
            <a:pPr algn="ctr" defTabSz="685800">
              <a:defRPr/>
            </a:pPr>
            <a:r>
              <a:rPr lang="en-IN" sz="1200" b="1" dirty="0">
                <a:solidFill>
                  <a:srgbClr val="646569">
                    <a:lumMod val="50000"/>
                  </a:srgbClr>
                </a:solidFill>
                <a:latin typeface="Arial"/>
              </a:rPr>
              <a:t>2,40,000</a:t>
            </a:r>
          </a:p>
        </p:txBody>
      </p:sp>
      <p:sp>
        <p:nvSpPr>
          <p:cNvPr id="96" name="TextBox 95">
            <a:extLst>
              <a:ext uri="{FF2B5EF4-FFF2-40B4-BE49-F238E27FC236}">
                <a16:creationId xmlns="" xmlns:a16="http://schemas.microsoft.com/office/drawing/2014/main" id="{8D2B7797-2F77-4DF7-858D-8873E1FF88F5}"/>
              </a:ext>
            </a:extLst>
          </p:cNvPr>
          <p:cNvSpPr txBox="1"/>
          <p:nvPr/>
        </p:nvSpPr>
        <p:spPr>
          <a:xfrm>
            <a:off x="4320992" y="3755031"/>
            <a:ext cx="1584492" cy="646331"/>
          </a:xfrm>
          <a:prstGeom prst="rect">
            <a:avLst/>
          </a:prstGeom>
          <a:noFill/>
        </p:spPr>
        <p:txBody>
          <a:bodyPr wrap="square" rtlCol="0">
            <a:spAutoFit/>
          </a:bodyPr>
          <a:lstStyle/>
          <a:p>
            <a:pPr algn="ctr" defTabSz="685800">
              <a:defRPr/>
            </a:pPr>
            <a:r>
              <a:rPr lang="en-IN" sz="1200" b="1" dirty="0">
                <a:solidFill>
                  <a:srgbClr val="646569"/>
                </a:solidFill>
                <a:latin typeface="Arial"/>
              </a:rPr>
              <a:t>SAPPHIRE DIRECTOR</a:t>
            </a:r>
          </a:p>
          <a:p>
            <a:pPr algn="ctr" defTabSz="685800">
              <a:defRPr/>
            </a:pPr>
            <a:r>
              <a:rPr lang="en-IN" sz="1200" b="1" dirty="0">
                <a:solidFill>
                  <a:srgbClr val="646569">
                    <a:lumMod val="50000"/>
                  </a:srgbClr>
                </a:solidFill>
                <a:latin typeface="Arial"/>
              </a:rPr>
              <a:t>3,00,000</a:t>
            </a:r>
          </a:p>
        </p:txBody>
      </p:sp>
      <p:sp>
        <p:nvSpPr>
          <p:cNvPr id="97" name="TextBox 96">
            <a:extLst>
              <a:ext uri="{FF2B5EF4-FFF2-40B4-BE49-F238E27FC236}">
                <a16:creationId xmlns="" xmlns:a16="http://schemas.microsoft.com/office/drawing/2014/main" id="{6A034865-61C0-45E0-BF7C-A11BA28328BE}"/>
              </a:ext>
            </a:extLst>
          </p:cNvPr>
          <p:cNvSpPr txBox="1"/>
          <p:nvPr/>
        </p:nvSpPr>
        <p:spPr>
          <a:xfrm>
            <a:off x="3077839" y="3464269"/>
            <a:ext cx="1892128" cy="646331"/>
          </a:xfrm>
          <a:prstGeom prst="rect">
            <a:avLst/>
          </a:prstGeom>
          <a:noFill/>
        </p:spPr>
        <p:txBody>
          <a:bodyPr wrap="square" rtlCol="0">
            <a:spAutoFit/>
          </a:bodyPr>
          <a:lstStyle/>
          <a:p>
            <a:pPr algn="ctr" defTabSz="685800">
              <a:defRPr/>
            </a:pPr>
            <a:r>
              <a:rPr lang="en-IN" sz="1200" b="1" dirty="0">
                <a:solidFill>
                  <a:srgbClr val="646569"/>
                </a:solidFill>
                <a:latin typeface="Arial"/>
              </a:rPr>
              <a:t>DIAMOND </a:t>
            </a:r>
          </a:p>
          <a:p>
            <a:pPr algn="ctr" defTabSz="685800">
              <a:defRPr/>
            </a:pPr>
            <a:r>
              <a:rPr lang="en-IN" sz="1200" b="1" dirty="0">
                <a:solidFill>
                  <a:srgbClr val="646569"/>
                </a:solidFill>
                <a:latin typeface="Arial"/>
              </a:rPr>
              <a:t>TEAM</a:t>
            </a:r>
          </a:p>
          <a:p>
            <a:pPr algn="ctr" defTabSz="685800">
              <a:defRPr/>
            </a:pPr>
            <a:r>
              <a:rPr lang="en-IN" sz="1200" b="1" dirty="0">
                <a:solidFill>
                  <a:srgbClr val="646569">
                    <a:lumMod val="50000"/>
                  </a:srgbClr>
                </a:solidFill>
                <a:latin typeface="Arial"/>
              </a:rPr>
              <a:t>6,00,000</a:t>
            </a:r>
          </a:p>
        </p:txBody>
      </p:sp>
      <p:sp>
        <p:nvSpPr>
          <p:cNvPr id="98" name="TextBox 97">
            <a:extLst>
              <a:ext uri="{FF2B5EF4-FFF2-40B4-BE49-F238E27FC236}">
                <a16:creationId xmlns="" xmlns:a16="http://schemas.microsoft.com/office/drawing/2014/main" id="{90C29AA1-9CF7-457C-9FA0-688114181ADF}"/>
              </a:ext>
            </a:extLst>
          </p:cNvPr>
          <p:cNvSpPr txBox="1"/>
          <p:nvPr/>
        </p:nvSpPr>
        <p:spPr>
          <a:xfrm>
            <a:off x="2085129" y="3181585"/>
            <a:ext cx="1892128" cy="646331"/>
          </a:xfrm>
          <a:prstGeom prst="rect">
            <a:avLst/>
          </a:prstGeom>
          <a:noFill/>
        </p:spPr>
        <p:txBody>
          <a:bodyPr wrap="square" rtlCol="0">
            <a:spAutoFit/>
          </a:bodyPr>
          <a:lstStyle/>
          <a:p>
            <a:pPr algn="ctr" defTabSz="685800">
              <a:defRPr/>
            </a:pPr>
            <a:r>
              <a:rPr lang="en-IN" sz="1200" b="1" dirty="0">
                <a:solidFill>
                  <a:srgbClr val="646569"/>
                </a:solidFill>
                <a:latin typeface="Arial"/>
              </a:rPr>
              <a:t>EXECUTIVE</a:t>
            </a:r>
          </a:p>
          <a:p>
            <a:pPr algn="ctr" defTabSz="685800">
              <a:defRPr/>
            </a:pPr>
            <a:r>
              <a:rPr lang="en-IN" sz="1200" b="1" dirty="0">
                <a:solidFill>
                  <a:srgbClr val="646569"/>
                </a:solidFill>
                <a:latin typeface="Arial"/>
              </a:rPr>
              <a:t>TEAM</a:t>
            </a:r>
          </a:p>
          <a:p>
            <a:pPr algn="ctr" defTabSz="685800">
              <a:defRPr/>
            </a:pPr>
            <a:r>
              <a:rPr lang="en-IN" sz="1200" b="1" dirty="0">
                <a:solidFill>
                  <a:srgbClr val="646569">
                    <a:lumMod val="50000"/>
                  </a:srgbClr>
                </a:solidFill>
                <a:latin typeface="Arial"/>
              </a:rPr>
              <a:t>12,00,000</a:t>
            </a:r>
          </a:p>
        </p:txBody>
      </p:sp>
      <p:sp>
        <p:nvSpPr>
          <p:cNvPr id="99" name="TextBox 98">
            <a:extLst>
              <a:ext uri="{FF2B5EF4-FFF2-40B4-BE49-F238E27FC236}">
                <a16:creationId xmlns="" xmlns:a16="http://schemas.microsoft.com/office/drawing/2014/main" id="{53505B79-082D-4C78-95EF-9324B9825801}"/>
              </a:ext>
            </a:extLst>
          </p:cNvPr>
          <p:cNvSpPr txBox="1"/>
          <p:nvPr/>
        </p:nvSpPr>
        <p:spPr>
          <a:xfrm>
            <a:off x="1082852" y="2896727"/>
            <a:ext cx="1892128" cy="646331"/>
          </a:xfrm>
          <a:prstGeom prst="rect">
            <a:avLst/>
          </a:prstGeom>
          <a:noFill/>
        </p:spPr>
        <p:txBody>
          <a:bodyPr wrap="square" rtlCol="0">
            <a:spAutoFit/>
          </a:bodyPr>
          <a:lstStyle/>
          <a:p>
            <a:pPr algn="ctr" defTabSz="685800">
              <a:defRPr/>
            </a:pPr>
            <a:r>
              <a:rPr lang="en-IN" sz="1200" b="1" dirty="0">
                <a:solidFill>
                  <a:srgbClr val="646569"/>
                </a:solidFill>
                <a:latin typeface="Arial"/>
              </a:rPr>
              <a:t>PRESIDENT</a:t>
            </a:r>
          </a:p>
          <a:p>
            <a:pPr algn="ctr" defTabSz="685800">
              <a:defRPr/>
            </a:pPr>
            <a:r>
              <a:rPr lang="en-IN" sz="1200" b="1" dirty="0">
                <a:solidFill>
                  <a:srgbClr val="646569"/>
                </a:solidFill>
                <a:latin typeface="Arial"/>
              </a:rPr>
              <a:t>TEAM</a:t>
            </a:r>
          </a:p>
          <a:p>
            <a:pPr algn="ctr" defTabSz="685800">
              <a:defRPr/>
            </a:pPr>
            <a:r>
              <a:rPr lang="en-IN" sz="1200" b="1" dirty="0">
                <a:solidFill>
                  <a:srgbClr val="646569">
                    <a:lumMod val="50000"/>
                  </a:srgbClr>
                </a:solidFill>
                <a:latin typeface="Arial"/>
              </a:rPr>
              <a:t>18,00,000</a:t>
            </a:r>
          </a:p>
        </p:txBody>
      </p:sp>
      <p:sp>
        <p:nvSpPr>
          <p:cNvPr id="101" name="Freeform 6">
            <a:extLst>
              <a:ext uri="{FF2B5EF4-FFF2-40B4-BE49-F238E27FC236}">
                <a16:creationId xmlns="" xmlns:a16="http://schemas.microsoft.com/office/drawing/2014/main" id="{E667B097-D824-4E23-8D8E-FE25547C1683}"/>
              </a:ext>
            </a:extLst>
          </p:cNvPr>
          <p:cNvSpPr>
            <a:spLocks noEditPoints="1"/>
          </p:cNvSpPr>
          <p:nvPr/>
        </p:nvSpPr>
        <p:spPr bwMode="auto">
          <a:xfrm>
            <a:off x="8502555" y="4184973"/>
            <a:ext cx="1181723" cy="1413526"/>
          </a:xfrm>
          <a:custGeom>
            <a:avLst/>
            <a:gdLst>
              <a:gd name="T0" fmla="*/ 795 w 857"/>
              <a:gd name="T1" fmla="*/ 763 h 1025"/>
              <a:gd name="T2" fmla="*/ 710 w 857"/>
              <a:gd name="T3" fmla="*/ 746 h 1025"/>
              <a:gd name="T4" fmla="*/ 524 w 857"/>
              <a:gd name="T5" fmla="*/ 707 h 1025"/>
              <a:gd name="T6" fmla="*/ 523 w 857"/>
              <a:gd name="T7" fmla="*/ 645 h 1025"/>
              <a:gd name="T8" fmla="*/ 441 w 857"/>
              <a:gd name="T9" fmla="*/ 473 h 1025"/>
              <a:gd name="T10" fmla="*/ 432 w 857"/>
              <a:gd name="T11" fmla="*/ 449 h 1025"/>
              <a:gd name="T12" fmla="*/ 447 w 857"/>
              <a:gd name="T13" fmla="*/ 451 h 1025"/>
              <a:gd name="T14" fmla="*/ 508 w 857"/>
              <a:gd name="T15" fmla="*/ 346 h 1025"/>
              <a:gd name="T16" fmla="*/ 524 w 857"/>
              <a:gd name="T17" fmla="*/ 219 h 1025"/>
              <a:gd name="T18" fmla="*/ 438 w 857"/>
              <a:gd name="T19" fmla="*/ 196 h 1025"/>
              <a:gd name="T20" fmla="*/ 347 w 857"/>
              <a:gd name="T21" fmla="*/ 157 h 1025"/>
              <a:gd name="T22" fmla="*/ 361 w 857"/>
              <a:gd name="T23" fmla="*/ 73 h 1025"/>
              <a:gd name="T24" fmla="*/ 261 w 857"/>
              <a:gd name="T25" fmla="*/ 4 h 1025"/>
              <a:gd name="T26" fmla="*/ 223 w 857"/>
              <a:gd name="T27" fmla="*/ 54 h 1025"/>
              <a:gd name="T28" fmla="*/ 222 w 857"/>
              <a:gd name="T29" fmla="*/ 75 h 1025"/>
              <a:gd name="T30" fmla="*/ 217 w 857"/>
              <a:gd name="T31" fmla="*/ 136 h 1025"/>
              <a:gd name="T32" fmla="*/ 247 w 857"/>
              <a:gd name="T33" fmla="*/ 177 h 1025"/>
              <a:gd name="T34" fmla="*/ 290 w 857"/>
              <a:gd name="T35" fmla="*/ 193 h 1025"/>
              <a:gd name="T36" fmla="*/ 253 w 857"/>
              <a:gd name="T37" fmla="*/ 271 h 1025"/>
              <a:gd name="T38" fmla="*/ 271 w 857"/>
              <a:gd name="T39" fmla="*/ 346 h 1025"/>
              <a:gd name="T40" fmla="*/ 217 w 857"/>
              <a:gd name="T41" fmla="*/ 306 h 1025"/>
              <a:gd name="T42" fmla="*/ 169 w 857"/>
              <a:gd name="T43" fmla="*/ 333 h 1025"/>
              <a:gd name="T44" fmla="*/ 235 w 857"/>
              <a:gd name="T45" fmla="*/ 370 h 1025"/>
              <a:gd name="T46" fmla="*/ 295 w 857"/>
              <a:gd name="T47" fmla="*/ 497 h 1025"/>
              <a:gd name="T48" fmla="*/ 303 w 857"/>
              <a:gd name="T49" fmla="*/ 543 h 1025"/>
              <a:gd name="T50" fmla="*/ 210 w 857"/>
              <a:gd name="T51" fmla="*/ 641 h 1025"/>
              <a:gd name="T52" fmla="*/ 197 w 857"/>
              <a:gd name="T53" fmla="*/ 716 h 1025"/>
              <a:gd name="T54" fmla="*/ 140 w 857"/>
              <a:gd name="T55" fmla="*/ 899 h 1025"/>
              <a:gd name="T56" fmla="*/ 14 w 857"/>
              <a:gd name="T57" fmla="*/ 932 h 1025"/>
              <a:gd name="T58" fmla="*/ 68 w 857"/>
              <a:gd name="T59" fmla="*/ 998 h 1025"/>
              <a:gd name="T60" fmla="*/ 167 w 857"/>
              <a:gd name="T61" fmla="*/ 957 h 1025"/>
              <a:gd name="T62" fmla="*/ 260 w 857"/>
              <a:gd name="T63" fmla="*/ 750 h 1025"/>
              <a:gd name="T64" fmla="*/ 339 w 857"/>
              <a:gd name="T65" fmla="*/ 681 h 1025"/>
              <a:gd name="T66" fmla="*/ 437 w 857"/>
              <a:gd name="T67" fmla="*/ 725 h 1025"/>
              <a:gd name="T68" fmla="*/ 576 w 857"/>
              <a:gd name="T69" fmla="*/ 776 h 1025"/>
              <a:gd name="T70" fmla="*/ 809 w 857"/>
              <a:gd name="T71" fmla="*/ 872 h 1025"/>
              <a:gd name="T72" fmla="*/ 818 w 857"/>
              <a:gd name="T73" fmla="*/ 805 h 1025"/>
              <a:gd name="T74" fmla="*/ 491 w 857"/>
              <a:gd name="T75" fmla="*/ 269 h 1025"/>
              <a:gd name="T76" fmla="*/ 416 w 857"/>
              <a:gd name="T77" fmla="*/ 399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7" h="1025">
                <a:moveTo>
                  <a:pt x="818" y="805"/>
                </a:moveTo>
                <a:cubicBezTo>
                  <a:pt x="811" y="788"/>
                  <a:pt x="795" y="773"/>
                  <a:pt x="795" y="763"/>
                </a:cubicBezTo>
                <a:cubicBezTo>
                  <a:pt x="795" y="752"/>
                  <a:pt x="783" y="743"/>
                  <a:pt x="774" y="742"/>
                </a:cubicBezTo>
                <a:cubicBezTo>
                  <a:pt x="764" y="742"/>
                  <a:pt x="741" y="753"/>
                  <a:pt x="710" y="746"/>
                </a:cubicBezTo>
                <a:cubicBezTo>
                  <a:pt x="678" y="740"/>
                  <a:pt x="647" y="712"/>
                  <a:pt x="613" y="703"/>
                </a:cubicBezTo>
                <a:cubicBezTo>
                  <a:pt x="580" y="694"/>
                  <a:pt x="526" y="709"/>
                  <a:pt x="524" y="707"/>
                </a:cubicBezTo>
                <a:cubicBezTo>
                  <a:pt x="521" y="706"/>
                  <a:pt x="507" y="675"/>
                  <a:pt x="507" y="675"/>
                </a:cubicBezTo>
                <a:cubicBezTo>
                  <a:pt x="523" y="645"/>
                  <a:pt x="523" y="645"/>
                  <a:pt x="523" y="645"/>
                </a:cubicBezTo>
                <a:cubicBezTo>
                  <a:pt x="497" y="618"/>
                  <a:pt x="459" y="570"/>
                  <a:pt x="459" y="570"/>
                </a:cubicBezTo>
                <a:cubicBezTo>
                  <a:pt x="494" y="521"/>
                  <a:pt x="451" y="483"/>
                  <a:pt x="441" y="473"/>
                </a:cubicBezTo>
                <a:cubicBezTo>
                  <a:pt x="430" y="463"/>
                  <a:pt x="413" y="453"/>
                  <a:pt x="413" y="453"/>
                </a:cubicBezTo>
                <a:cubicBezTo>
                  <a:pt x="426" y="457"/>
                  <a:pt x="432" y="449"/>
                  <a:pt x="432" y="449"/>
                </a:cubicBezTo>
                <a:cubicBezTo>
                  <a:pt x="432" y="449"/>
                  <a:pt x="432" y="449"/>
                  <a:pt x="436" y="450"/>
                </a:cubicBezTo>
                <a:cubicBezTo>
                  <a:pt x="440" y="452"/>
                  <a:pt x="447" y="451"/>
                  <a:pt x="447" y="451"/>
                </a:cubicBezTo>
                <a:cubicBezTo>
                  <a:pt x="471" y="433"/>
                  <a:pt x="469" y="401"/>
                  <a:pt x="470" y="397"/>
                </a:cubicBezTo>
                <a:cubicBezTo>
                  <a:pt x="472" y="393"/>
                  <a:pt x="474" y="383"/>
                  <a:pt x="508" y="346"/>
                </a:cubicBezTo>
                <a:cubicBezTo>
                  <a:pt x="543" y="310"/>
                  <a:pt x="563" y="269"/>
                  <a:pt x="567" y="257"/>
                </a:cubicBezTo>
                <a:cubicBezTo>
                  <a:pt x="570" y="246"/>
                  <a:pt x="533" y="225"/>
                  <a:pt x="524" y="219"/>
                </a:cubicBezTo>
                <a:cubicBezTo>
                  <a:pt x="515" y="213"/>
                  <a:pt x="490" y="202"/>
                  <a:pt x="471" y="201"/>
                </a:cubicBezTo>
                <a:cubicBezTo>
                  <a:pt x="452" y="199"/>
                  <a:pt x="438" y="196"/>
                  <a:pt x="438" y="196"/>
                </a:cubicBezTo>
                <a:cubicBezTo>
                  <a:pt x="416" y="184"/>
                  <a:pt x="399" y="179"/>
                  <a:pt x="383" y="175"/>
                </a:cubicBezTo>
                <a:cubicBezTo>
                  <a:pt x="368" y="172"/>
                  <a:pt x="350" y="158"/>
                  <a:pt x="347" y="157"/>
                </a:cubicBezTo>
                <a:cubicBezTo>
                  <a:pt x="344" y="155"/>
                  <a:pt x="342" y="147"/>
                  <a:pt x="342" y="147"/>
                </a:cubicBezTo>
                <a:cubicBezTo>
                  <a:pt x="361" y="124"/>
                  <a:pt x="364" y="105"/>
                  <a:pt x="361" y="73"/>
                </a:cubicBezTo>
                <a:cubicBezTo>
                  <a:pt x="358" y="41"/>
                  <a:pt x="326" y="19"/>
                  <a:pt x="294" y="5"/>
                </a:cubicBezTo>
                <a:cubicBezTo>
                  <a:pt x="281" y="0"/>
                  <a:pt x="270" y="1"/>
                  <a:pt x="261" y="4"/>
                </a:cubicBezTo>
                <a:cubicBezTo>
                  <a:pt x="223" y="14"/>
                  <a:pt x="197" y="11"/>
                  <a:pt x="197" y="11"/>
                </a:cubicBezTo>
                <a:cubicBezTo>
                  <a:pt x="204" y="47"/>
                  <a:pt x="223" y="54"/>
                  <a:pt x="223" y="54"/>
                </a:cubicBezTo>
                <a:cubicBezTo>
                  <a:pt x="224" y="56"/>
                  <a:pt x="225" y="57"/>
                  <a:pt x="225" y="57"/>
                </a:cubicBezTo>
                <a:cubicBezTo>
                  <a:pt x="225" y="57"/>
                  <a:pt x="224" y="70"/>
                  <a:pt x="222" y="75"/>
                </a:cubicBezTo>
                <a:cubicBezTo>
                  <a:pt x="221" y="80"/>
                  <a:pt x="225" y="102"/>
                  <a:pt x="225" y="106"/>
                </a:cubicBezTo>
                <a:cubicBezTo>
                  <a:pt x="225" y="110"/>
                  <a:pt x="216" y="130"/>
                  <a:pt x="217" y="136"/>
                </a:cubicBezTo>
                <a:cubicBezTo>
                  <a:pt x="219" y="142"/>
                  <a:pt x="226" y="135"/>
                  <a:pt x="230" y="138"/>
                </a:cubicBezTo>
                <a:cubicBezTo>
                  <a:pt x="233" y="140"/>
                  <a:pt x="244" y="175"/>
                  <a:pt x="247" y="177"/>
                </a:cubicBezTo>
                <a:cubicBezTo>
                  <a:pt x="250" y="180"/>
                  <a:pt x="262" y="176"/>
                  <a:pt x="270" y="175"/>
                </a:cubicBezTo>
                <a:cubicBezTo>
                  <a:pt x="278" y="173"/>
                  <a:pt x="286" y="178"/>
                  <a:pt x="290" y="193"/>
                </a:cubicBezTo>
                <a:cubicBezTo>
                  <a:pt x="295" y="209"/>
                  <a:pt x="278" y="222"/>
                  <a:pt x="270" y="231"/>
                </a:cubicBezTo>
                <a:cubicBezTo>
                  <a:pt x="262" y="240"/>
                  <a:pt x="256" y="252"/>
                  <a:pt x="253" y="271"/>
                </a:cubicBezTo>
                <a:cubicBezTo>
                  <a:pt x="249" y="290"/>
                  <a:pt x="264" y="318"/>
                  <a:pt x="269" y="328"/>
                </a:cubicBezTo>
                <a:cubicBezTo>
                  <a:pt x="274" y="339"/>
                  <a:pt x="271" y="346"/>
                  <a:pt x="271" y="346"/>
                </a:cubicBezTo>
                <a:cubicBezTo>
                  <a:pt x="256" y="345"/>
                  <a:pt x="222" y="326"/>
                  <a:pt x="222" y="326"/>
                </a:cubicBezTo>
                <a:cubicBezTo>
                  <a:pt x="222" y="326"/>
                  <a:pt x="219" y="314"/>
                  <a:pt x="217" y="306"/>
                </a:cubicBezTo>
                <a:cubicBezTo>
                  <a:pt x="216" y="299"/>
                  <a:pt x="199" y="289"/>
                  <a:pt x="187" y="289"/>
                </a:cubicBezTo>
                <a:cubicBezTo>
                  <a:pt x="175" y="289"/>
                  <a:pt x="169" y="325"/>
                  <a:pt x="169" y="333"/>
                </a:cubicBezTo>
                <a:cubicBezTo>
                  <a:pt x="169" y="340"/>
                  <a:pt x="186" y="349"/>
                  <a:pt x="195" y="349"/>
                </a:cubicBezTo>
                <a:cubicBezTo>
                  <a:pt x="204" y="349"/>
                  <a:pt x="219" y="361"/>
                  <a:pt x="235" y="370"/>
                </a:cubicBezTo>
                <a:cubicBezTo>
                  <a:pt x="250" y="379"/>
                  <a:pt x="282" y="397"/>
                  <a:pt x="289" y="405"/>
                </a:cubicBezTo>
                <a:cubicBezTo>
                  <a:pt x="295" y="412"/>
                  <a:pt x="295" y="495"/>
                  <a:pt x="295" y="497"/>
                </a:cubicBezTo>
                <a:cubicBezTo>
                  <a:pt x="295" y="499"/>
                  <a:pt x="309" y="520"/>
                  <a:pt x="311" y="523"/>
                </a:cubicBezTo>
                <a:cubicBezTo>
                  <a:pt x="313" y="526"/>
                  <a:pt x="307" y="539"/>
                  <a:pt x="303" y="543"/>
                </a:cubicBezTo>
                <a:cubicBezTo>
                  <a:pt x="299" y="546"/>
                  <a:pt x="295" y="566"/>
                  <a:pt x="295" y="566"/>
                </a:cubicBezTo>
                <a:cubicBezTo>
                  <a:pt x="262" y="598"/>
                  <a:pt x="210" y="641"/>
                  <a:pt x="210" y="641"/>
                </a:cubicBezTo>
                <a:cubicBezTo>
                  <a:pt x="231" y="663"/>
                  <a:pt x="231" y="663"/>
                  <a:pt x="231" y="663"/>
                </a:cubicBezTo>
                <a:cubicBezTo>
                  <a:pt x="220" y="679"/>
                  <a:pt x="204" y="705"/>
                  <a:pt x="197" y="716"/>
                </a:cubicBezTo>
                <a:cubicBezTo>
                  <a:pt x="185" y="733"/>
                  <a:pt x="198" y="746"/>
                  <a:pt x="190" y="777"/>
                </a:cubicBezTo>
                <a:cubicBezTo>
                  <a:pt x="182" y="808"/>
                  <a:pt x="156" y="872"/>
                  <a:pt x="140" y="899"/>
                </a:cubicBezTo>
                <a:cubicBezTo>
                  <a:pt x="124" y="927"/>
                  <a:pt x="110" y="948"/>
                  <a:pt x="86" y="947"/>
                </a:cubicBezTo>
                <a:cubicBezTo>
                  <a:pt x="62" y="946"/>
                  <a:pt x="14" y="932"/>
                  <a:pt x="14" y="932"/>
                </a:cubicBezTo>
                <a:cubicBezTo>
                  <a:pt x="1" y="923"/>
                  <a:pt x="0" y="934"/>
                  <a:pt x="0" y="934"/>
                </a:cubicBezTo>
                <a:cubicBezTo>
                  <a:pt x="0" y="950"/>
                  <a:pt x="21" y="980"/>
                  <a:pt x="68" y="998"/>
                </a:cubicBezTo>
                <a:cubicBezTo>
                  <a:pt x="115" y="1016"/>
                  <a:pt x="99" y="1024"/>
                  <a:pt x="124" y="1025"/>
                </a:cubicBezTo>
                <a:cubicBezTo>
                  <a:pt x="148" y="1025"/>
                  <a:pt x="147" y="1002"/>
                  <a:pt x="167" y="957"/>
                </a:cubicBezTo>
                <a:cubicBezTo>
                  <a:pt x="188" y="912"/>
                  <a:pt x="221" y="882"/>
                  <a:pt x="240" y="852"/>
                </a:cubicBezTo>
                <a:cubicBezTo>
                  <a:pt x="259" y="822"/>
                  <a:pt x="260" y="750"/>
                  <a:pt x="260" y="750"/>
                </a:cubicBezTo>
                <a:cubicBezTo>
                  <a:pt x="264" y="745"/>
                  <a:pt x="295" y="722"/>
                  <a:pt x="295" y="722"/>
                </a:cubicBezTo>
                <a:cubicBezTo>
                  <a:pt x="326" y="709"/>
                  <a:pt x="339" y="681"/>
                  <a:pt x="339" y="681"/>
                </a:cubicBezTo>
                <a:cubicBezTo>
                  <a:pt x="359" y="662"/>
                  <a:pt x="369" y="643"/>
                  <a:pt x="369" y="643"/>
                </a:cubicBezTo>
                <a:cubicBezTo>
                  <a:pt x="384" y="630"/>
                  <a:pt x="415" y="697"/>
                  <a:pt x="437" y="725"/>
                </a:cubicBezTo>
                <a:cubicBezTo>
                  <a:pt x="458" y="754"/>
                  <a:pt x="467" y="770"/>
                  <a:pt x="485" y="777"/>
                </a:cubicBezTo>
                <a:cubicBezTo>
                  <a:pt x="503" y="783"/>
                  <a:pt x="576" y="776"/>
                  <a:pt x="576" y="776"/>
                </a:cubicBezTo>
                <a:cubicBezTo>
                  <a:pt x="684" y="777"/>
                  <a:pt x="729" y="803"/>
                  <a:pt x="747" y="813"/>
                </a:cubicBezTo>
                <a:cubicBezTo>
                  <a:pt x="765" y="823"/>
                  <a:pt x="793" y="850"/>
                  <a:pt x="809" y="872"/>
                </a:cubicBezTo>
                <a:cubicBezTo>
                  <a:pt x="825" y="895"/>
                  <a:pt x="834" y="886"/>
                  <a:pt x="834" y="886"/>
                </a:cubicBezTo>
                <a:cubicBezTo>
                  <a:pt x="857" y="858"/>
                  <a:pt x="825" y="821"/>
                  <a:pt x="818" y="805"/>
                </a:cubicBezTo>
                <a:close/>
                <a:moveTo>
                  <a:pt x="424" y="261"/>
                </a:moveTo>
                <a:cubicBezTo>
                  <a:pt x="434" y="260"/>
                  <a:pt x="484" y="266"/>
                  <a:pt x="491" y="269"/>
                </a:cubicBezTo>
                <a:cubicBezTo>
                  <a:pt x="498" y="271"/>
                  <a:pt x="492" y="283"/>
                  <a:pt x="469" y="333"/>
                </a:cubicBezTo>
                <a:cubicBezTo>
                  <a:pt x="446" y="382"/>
                  <a:pt x="416" y="399"/>
                  <a:pt x="416" y="399"/>
                </a:cubicBezTo>
                <a:lnTo>
                  <a:pt x="424" y="261"/>
                </a:lnTo>
                <a:close/>
              </a:path>
            </a:pathLst>
          </a:custGeom>
          <a:solidFill>
            <a:srgbClr val="49A3DB"/>
          </a:solidFill>
          <a:ln>
            <a:noFill/>
          </a:ln>
        </p:spPr>
        <p:txBody>
          <a:bodyPr vert="horz" wrap="square" lIns="51435" tIns="25718" rIns="51435" bIns="25718" numCol="1" anchor="t" anchorCtr="0" compatLnSpc="1">
            <a:prstTxWarp prst="textNoShape">
              <a:avLst/>
            </a:prstTxWarp>
          </a:bodyPr>
          <a:lstStyle/>
          <a:p>
            <a:pPr defTabSz="685800">
              <a:defRPr/>
            </a:pPr>
            <a:endParaRPr lang="id-ID" sz="1013" kern="0">
              <a:solidFill>
                <a:prstClr val="black"/>
              </a:solidFill>
              <a:latin typeface="Calibri"/>
            </a:endParaRPr>
          </a:p>
        </p:txBody>
      </p:sp>
      <p:pic>
        <p:nvPicPr>
          <p:cNvPr id="59" name="Picture 58">
            <a:extLst>
              <a:ext uri="{FF2B5EF4-FFF2-40B4-BE49-F238E27FC236}">
                <a16:creationId xmlns="" xmlns:a16="http://schemas.microsoft.com/office/drawing/2014/main" id="{D9FA81FF-72F1-4474-89CB-6D0C621F8E64}"/>
              </a:ext>
            </a:extLst>
          </p:cNvPr>
          <p:cNvPicPr>
            <a:picLocks noChangeAspect="1"/>
          </p:cNvPicPr>
          <p:nvPr/>
        </p:nvPicPr>
        <p:blipFill rotWithShape="1">
          <a:blip r:embed="rId2"/>
          <a:srcRect l="91767" t="15597" r="5360" b="84006"/>
          <a:stretch/>
        </p:blipFill>
        <p:spPr>
          <a:xfrm rot="10800000">
            <a:off x="5953074" y="1665146"/>
            <a:ext cx="3040310" cy="44147"/>
          </a:xfrm>
          <a:prstGeom prst="rect">
            <a:avLst/>
          </a:prstGeom>
        </p:spPr>
      </p:pic>
    </p:spTree>
    <p:extLst>
      <p:ext uri="{BB962C8B-B14F-4D97-AF65-F5344CB8AC3E}">
        <p14:creationId xmlns:p14="http://schemas.microsoft.com/office/powerpoint/2010/main" val="41956540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500" fill="hold"/>
                                        <p:tgtEl>
                                          <p:spTgt spid="101"/>
                                        </p:tgtEl>
                                        <p:attrNameLst>
                                          <p:attrName>ppt_x</p:attrName>
                                        </p:attrNameLst>
                                      </p:cBhvr>
                                      <p:tavLst>
                                        <p:tav tm="0">
                                          <p:val>
                                            <p:strVal val="1+#ppt_w/2"/>
                                          </p:val>
                                        </p:tav>
                                        <p:tav tm="100000">
                                          <p:val>
                                            <p:strVal val="#ppt_x"/>
                                          </p:val>
                                        </p:tav>
                                      </p:tavLst>
                                    </p:anim>
                                    <p:anim calcmode="lin" valueType="num">
                                      <p:cBhvr additive="base">
                                        <p:cTn id="8" dur="500" fill="hold"/>
                                        <p:tgtEl>
                                          <p:spTgt spid="10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94"/>
                                        </p:tgtEl>
                                        <p:attrNameLst>
                                          <p:attrName>style.visibility</p:attrName>
                                        </p:attrNameLst>
                                      </p:cBhvr>
                                      <p:to>
                                        <p:strVal val="visible"/>
                                      </p:to>
                                    </p:set>
                                    <p:animEffect transition="in" filter="fade">
                                      <p:cBhvr>
                                        <p:cTn id="16" dur="500"/>
                                        <p:tgtEl>
                                          <p:spTgt spid="94"/>
                                        </p:tgtEl>
                                      </p:cBhvr>
                                    </p:animEffect>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75"/>
                                        </p:tgtEl>
                                        <p:attrNameLst>
                                          <p:attrName>style.visibility</p:attrName>
                                        </p:attrNameLst>
                                      </p:cBhvr>
                                      <p:to>
                                        <p:strVal val="visible"/>
                                      </p:to>
                                    </p:set>
                                    <p:anim calcmode="lin" valueType="num">
                                      <p:cBhvr additive="base">
                                        <p:cTn id="20" dur="1000" fill="hold"/>
                                        <p:tgtEl>
                                          <p:spTgt spid="75"/>
                                        </p:tgtEl>
                                        <p:attrNameLst>
                                          <p:attrName>ppt_x</p:attrName>
                                        </p:attrNameLst>
                                      </p:cBhvr>
                                      <p:tavLst>
                                        <p:tav tm="0">
                                          <p:val>
                                            <p:strVal val="1+#ppt_w/2"/>
                                          </p:val>
                                        </p:tav>
                                        <p:tav tm="100000">
                                          <p:val>
                                            <p:strVal val="#ppt_x"/>
                                          </p:val>
                                        </p:tav>
                                      </p:tavLst>
                                    </p:anim>
                                    <p:anim calcmode="lin" valueType="num">
                                      <p:cBhvr additive="base">
                                        <p:cTn id="21" dur="1000" fill="hold"/>
                                        <p:tgtEl>
                                          <p:spTgt spid="7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ppt_x"/>
                                          </p:val>
                                        </p:tav>
                                        <p:tav tm="100000">
                                          <p:val>
                                            <p:strVal val="#ppt_x"/>
                                          </p:val>
                                        </p:tav>
                                      </p:tavLst>
                                    </p:anim>
                                    <p:anim calcmode="lin" valueType="num">
                                      <p:cBhvr additive="base">
                                        <p:cTn id="26" dur="500" fill="hold"/>
                                        <p:tgtEl>
                                          <p:spTgt spid="36"/>
                                        </p:tgtEl>
                                        <p:attrNameLst>
                                          <p:attrName>ppt_y</p:attrName>
                                        </p:attrNameLst>
                                      </p:cBhvr>
                                      <p:tavLst>
                                        <p:tav tm="0">
                                          <p:val>
                                            <p:strVal val="1+#ppt_h/2"/>
                                          </p:val>
                                        </p:tav>
                                        <p:tav tm="100000">
                                          <p:val>
                                            <p:strVal val="#ppt_y"/>
                                          </p:val>
                                        </p:tav>
                                      </p:tavLst>
                                    </p:anim>
                                  </p:childTnLst>
                                </p:cTn>
                              </p:par>
                              <p:par>
                                <p:cTn id="27" presetID="10" presetClass="entr" presetSubtype="0" fill="hold" grpId="0" nodeType="withEffect">
                                  <p:stCondLst>
                                    <p:cond delay="0"/>
                                  </p:stCondLst>
                                  <p:childTnLst>
                                    <p:set>
                                      <p:cBhvr>
                                        <p:cTn id="28" dur="1" fill="hold">
                                          <p:stCondLst>
                                            <p:cond delay="0"/>
                                          </p:stCondLst>
                                        </p:cTn>
                                        <p:tgtEl>
                                          <p:spTgt spid="95"/>
                                        </p:tgtEl>
                                        <p:attrNameLst>
                                          <p:attrName>style.visibility</p:attrName>
                                        </p:attrNameLst>
                                      </p:cBhvr>
                                      <p:to>
                                        <p:strVal val="visible"/>
                                      </p:to>
                                    </p:set>
                                    <p:animEffect transition="in" filter="fade">
                                      <p:cBhvr>
                                        <p:cTn id="29" dur="500"/>
                                        <p:tgtEl>
                                          <p:spTgt spid="95"/>
                                        </p:tgtEl>
                                      </p:cBhvr>
                                    </p:animEffect>
                                  </p:childTnLst>
                                </p:cTn>
                              </p:par>
                              <p:par>
                                <p:cTn id="30" presetID="2" presetClass="entr" presetSubtype="4"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par>
                                <p:cTn id="34" presetID="10" presetClass="entr" presetSubtype="0" fill="hold" grpId="0" nodeType="withEffect">
                                  <p:stCondLst>
                                    <p:cond delay="0"/>
                                  </p:stCondLst>
                                  <p:childTnLst>
                                    <p:set>
                                      <p:cBhvr>
                                        <p:cTn id="35" dur="1" fill="hold">
                                          <p:stCondLst>
                                            <p:cond delay="0"/>
                                          </p:stCondLst>
                                        </p:cTn>
                                        <p:tgtEl>
                                          <p:spTgt spid="96"/>
                                        </p:tgtEl>
                                        <p:attrNameLst>
                                          <p:attrName>style.visibility</p:attrName>
                                        </p:attrNameLst>
                                      </p:cBhvr>
                                      <p:to>
                                        <p:strVal val="visible"/>
                                      </p:to>
                                    </p:set>
                                    <p:animEffect transition="in" filter="fade">
                                      <p:cBhvr>
                                        <p:cTn id="36" dur="500"/>
                                        <p:tgtEl>
                                          <p:spTgt spid="96"/>
                                        </p:tgtEl>
                                      </p:cBhvr>
                                    </p:animEffect>
                                  </p:childTnLst>
                                </p:cTn>
                              </p:par>
                              <p:par>
                                <p:cTn id="37" presetID="2" presetClass="entr" presetSubtype="2" fill="hold" grpId="0" nodeType="withEffect">
                                  <p:stCondLst>
                                    <p:cond delay="0"/>
                                  </p:stCondLst>
                                  <p:childTnLst>
                                    <p:set>
                                      <p:cBhvr>
                                        <p:cTn id="38" dur="1" fill="hold">
                                          <p:stCondLst>
                                            <p:cond delay="0"/>
                                          </p:stCondLst>
                                        </p:cTn>
                                        <p:tgtEl>
                                          <p:spTgt spid="93"/>
                                        </p:tgtEl>
                                        <p:attrNameLst>
                                          <p:attrName>style.visibility</p:attrName>
                                        </p:attrNameLst>
                                      </p:cBhvr>
                                      <p:to>
                                        <p:strVal val="visible"/>
                                      </p:to>
                                    </p:set>
                                    <p:anim calcmode="lin" valueType="num">
                                      <p:cBhvr additive="base">
                                        <p:cTn id="39" dur="1000" fill="hold"/>
                                        <p:tgtEl>
                                          <p:spTgt spid="93"/>
                                        </p:tgtEl>
                                        <p:attrNameLst>
                                          <p:attrName>ppt_x</p:attrName>
                                        </p:attrNameLst>
                                      </p:cBhvr>
                                      <p:tavLst>
                                        <p:tav tm="0">
                                          <p:val>
                                            <p:strVal val="1+#ppt_w/2"/>
                                          </p:val>
                                        </p:tav>
                                        <p:tav tm="100000">
                                          <p:val>
                                            <p:strVal val="#ppt_x"/>
                                          </p:val>
                                        </p:tav>
                                      </p:tavLst>
                                    </p:anim>
                                    <p:anim calcmode="lin" valueType="num">
                                      <p:cBhvr additive="base">
                                        <p:cTn id="40" dur="1000" fill="hold"/>
                                        <p:tgtEl>
                                          <p:spTgt spid="93"/>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 presetClass="entr" presetSubtype="4"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97"/>
                                        </p:tgtEl>
                                        <p:attrNameLst>
                                          <p:attrName>style.visibility</p:attrName>
                                        </p:attrNameLst>
                                      </p:cBhvr>
                                      <p:to>
                                        <p:strVal val="visible"/>
                                      </p:to>
                                    </p:set>
                                    <p:animEffect transition="in" filter="fade">
                                      <p:cBhvr>
                                        <p:cTn id="48" dur="500"/>
                                        <p:tgtEl>
                                          <p:spTgt spid="97"/>
                                        </p:tgtEl>
                                      </p:cBhvr>
                                    </p:animEffect>
                                  </p:childTnLst>
                                </p:cTn>
                              </p:par>
                              <p:par>
                                <p:cTn id="49" presetID="2" presetClass="entr" presetSubtype="4"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fade">
                                      <p:cBhvr>
                                        <p:cTn id="55" dur="500"/>
                                        <p:tgtEl>
                                          <p:spTgt spid="98"/>
                                        </p:tgtEl>
                                      </p:cBhvr>
                                    </p:animEffect>
                                  </p:childTnLst>
                                </p:cTn>
                              </p:par>
                            </p:childTnLst>
                          </p:cTn>
                        </p:par>
                        <p:par>
                          <p:cTn id="56" fill="hold">
                            <p:stCondLst>
                              <p:cond delay="3500"/>
                            </p:stCondLst>
                            <p:childTnLst>
                              <p:par>
                                <p:cTn id="57" presetID="2" presetClass="entr" presetSubtype="2" fill="hold" nodeType="afterEffect">
                                  <p:stCondLst>
                                    <p:cond delay="0"/>
                                  </p:stCondLst>
                                  <p:childTnLst>
                                    <p:set>
                                      <p:cBhvr>
                                        <p:cTn id="58" dur="1" fill="hold">
                                          <p:stCondLst>
                                            <p:cond delay="0"/>
                                          </p:stCondLst>
                                        </p:cTn>
                                        <p:tgtEl>
                                          <p:spTgt spid="78"/>
                                        </p:tgtEl>
                                        <p:attrNameLst>
                                          <p:attrName>style.visibility</p:attrName>
                                        </p:attrNameLst>
                                      </p:cBhvr>
                                      <p:to>
                                        <p:strVal val="visible"/>
                                      </p:to>
                                    </p:set>
                                    <p:anim calcmode="lin" valueType="num">
                                      <p:cBhvr additive="base">
                                        <p:cTn id="59" dur="1000" fill="hold"/>
                                        <p:tgtEl>
                                          <p:spTgt spid="78"/>
                                        </p:tgtEl>
                                        <p:attrNameLst>
                                          <p:attrName>ppt_x</p:attrName>
                                        </p:attrNameLst>
                                      </p:cBhvr>
                                      <p:tavLst>
                                        <p:tav tm="0">
                                          <p:val>
                                            <p:strVal val="1+#ppt_w/2"/>
                                          </p:val>
                                        </p:tav>
                                        <p:tav tm="100000">
                                          <p:val>
                                            <p:strVal val="#ppt_x"/>
                                          </p:val>
                                        </p:tav>
                                      </p:tavLst>
                                    </p:anim>
                                    <p:anim calcmode="lin" valueType="num">
                                      <p:cBhvr additive="base">
                                        <p:cTn id="60" dur="1000" fill="hold"/>
                                        <p:tgtEl>
                                          <p:spTgt spid="78"/>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4" fill="hold" nodeType="after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fill="hold"/>
                                        <p:tgtEl>
                                          <p:spTgt spid="16"/>
                                        </p:tgtEl>
                                        <p:attrNameLst>
                                          <p:attrName>ppt_x</p:attrName>
                                        </p:attrNameLst>
                                      </p:cBhvr>
                                      <p:tavLst>
                                        <p:tav tm="0">
                                          <p:val>
                                            <p:strVal val="#ppt_x"/>
                                          </p:val>
                                        </p:tav>
                                        <p:tav tm="100000">
                                          <p:val>
                                            <p:strVal val="#ppt_x"/>
                                          </p:val>
                                        </p:tav>
                                      </p:tavLst>
                                    </p:anim>
                                    <p:anim calcmode="lin" valueType="num">
                                      <p:cBhvr additive="base">
                                        <p:cTn id="65" dur="500" fill="hold"/>
                                        <p:tgtEl>
                                          <p:spTgt spid="16"/>
                                        </p:tgtEl>
                                        <p:attrNameLst>
                                          <p:attrName>ppt_y</p:attrName>
                                        </p:attrNameLst>
                                      </p:cBhvr>
                                      <p:tavLst>
                                        <p:tav tm="0">
                                          <p:val>
                                            <p:strVal val="1+#ppt_h/2"/>
                                          </p:val>
                                        </p:tav>
                                        <p:tav tm="100000">
                                          <p:val>
                                            <p:strVal val="#ppt_y"/>
                                          </p:val>
                                        </p:tav>
                                      </p:tavLst>
                                    </p:anim>
                                  </p:childTnLst>
                                </p:cTn>
                              </p:par>
                              <p:par>
                                <p:cTn id="66" presetID="10" presetClass="entr" presetSubtype="0" fill="hold" grpId="0" nodeType="with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p:bldP spid="95" grpId="0"/>
      <p:bldP spid="96" grpId="0"/>
      <p:bldP spid="97" grpId="0"/>
      <p:bldP spid="98" grpId="0"/>
      <p:bldP spid="99" grpId="0"/>
      <p:bldP spid="10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Oval 87">
            <a:extLst>
              <a:ext uri="{FF2B5EF4-FFF2-40B4-BE49-F238E27FC236}">
                <a16:creationId xmlns="" xmlns:a16="http://schemas.microsoft.com/office/drawing/2014/main" id="{3B23CFED-9A62-4324-8A47-42ECD1690563}"/>
              </a:ext>
            </a:extLst>
          </p:cNvPr>
          <p:cNvSpPr/>
          <p:nvPr/>
        </p:nvSpPr>
        <p:spPr>
          <a:xfrm>
            <a:off x="6301894" y="1139025"/>
            <a:ext cx="4105205" cy="3407357"/>
          </a:xfrm>
          <a:prstGeom prst="ellipse">
            <a:avLst/>
          </a:prstGeom>
          <a:noFill/>
          <a:ln w="28575">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IN" sz="1350" dirty="0" err="1">
              <a:solidFill>
                <a:prstClr val="white"/>
              </a:solidFill>
              <a:latin typeface="Arial"/>
            </a:endParaRPr>
          </a:p>
        </p:txBody>
      </p:sp>
      <p:pic>
        <p:nvPicPr>
          <p:cNvPr id="69" name="Picture 68">
            <a:extLst>
              <a:ext uri="{FF2B5EF4-FFF2-40B4-BE49-F238E27FC236}">
                <a16:creationId xmlns="" xmlns:a16="http://schemas.microsoft.com/office/drawing/2014/main" id="{F1F8E8AC-17BD-4473-A50D-F88375A2E169}"/>
              </a:ext>
            </a:extLst>
          </p:cNvPr>
          <p:cNvPicPr>
            <a:picLocks noChangeAspect="1"/>
          </p:cNvPicPr>
          <p:nvPr/>
        </p:nvPicPr>
        <p:blipFill>
          <a:blip r:embed="rId2"/>
          <a:stretch>
            <a:fillRect/>
          </a:stretch>
        </p:blipFill>
        <p:spPr>
          <a:xfrm>
            <a:off x="9558415" y="3467949"/>
            <a:ext cx="732331" cy="585053"/>
          </a:xfrm>
          <a:prstGeom prst="rect">
            <a:avLst/>
          </a:prstGeom>
        </p:spPr>
      </p:pic>
      <p:sp>
        <p:nvSpPr>
          <p:cNvPr id="74" name="Oval 73">
            <a:extLst>
              <a:ext uri="{FF2B5EF4-FFF2-40B4-BE49-F238E27FC236}">
                <a16:creationId xmlns="" xmlns:a16="http://schemas.microsoft.com/office/drawing/2014/main" id="{A12D78ED-51BB-4DF7-8938-6AFB6C64E145}"/>
              </a:ext>
            </a:extLst>
          </p:cNvPr>
          <p:cNvSpPr/>
          <p:nvPr/>
        </p:nvSpPr>
        <p:spPr>
          <a:xfrm>
            <a:off x="6104152" y="1238176"/>
            <a:ext cx="4477789" cy="443605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IN" sz="1350" dirty="0" err="1">
              <a:solidFill>
                <a:prstClr val="white"/>
              </a:solidFill>
              <a:latin typeface="Arial"/>
            </a:endParaRPr>
          </a:p>
        </p:txBody>
      </p:sp>
      <p:pic>
        <p:nvPicPr>
          <p:cNvPr id="73" name="Picture 72">
            <a:extLst>
              <a:ext uri="{FF2B5EF4-FFF2-40B4-BE49-F238E27FC236}">
                <a16:creationId xmlns="" xmlns:a16="http://schemas.microsoft.com/office/drawing/2014/main" id="{9B2E1679-2AAA-4426-95DE-5333039E108F}"/>
              </a:ext>
            </a:extLst>
          </p:cNvPr>
          <p:cNvPicPr>
            <a:picLocks noChangeAspect="1"/>
          </p:cNvPicPr>
          <p:nvPr/>
        </p:nvPicPr>
        <p:blipFill>
          <a:blip r:embed="rId3"/>
          <a:stretch>
            <a:fillRect/>
          </a:stretch>
        </p:blipFill>
        <p:spPr>
          <a:xfrm>
            <a:off x="7885051" y="4160931"/>
            <a:ext cx="912641" cy="712186"/>
          </a:xfrm>
          <a:prstGeom prst="rect">
            <a:avLst/>
          </a:prstGeom>
          <a:solidFill>
            <a:schemeClr val="accent2">
              <a:lumMod val="50000"/>
            </a:schemeClr>
          </a:solidFill>
          <a:ln>
            <a:noFill/>
          </a:ln>
        </p:spPr>
      </p:pic>
      <p:pic>
        <p:nvPicPr>
          <p:cNvPr id="71" name="Picture 70">
            <a:extLst>
              <a:ext uri="{FF2B5EF4-FFF2-40B4-BE49-F238E27FC236}">
                <a16:creationId xmlns="" xmlns:a16="http://schemas.microsoft.com/office/drawing/2014/main" id="{CE09CEF7-BDCA-4840-8364-11BD4ECD1526}"/>
              </a:ext>
            </a:extLst>
          </p:cNvPr>
          <p:cNvPicPr>
            <a:picLocks noChangeAspect="1"/>
          </p:cNvPicPr>
          <p:nvPr/>
        </p:nvPicPr>
        <p:blipFill>
          <a:blip r:embed="rId4"/>
          <a:stretch>
            <a:fillRect/>
          </a:stretch>
        </p:blipFill>
        <p:spPr>
          <a:xfrm>
            <a:off x="8753891" y="4079501"/>
            <a:ext cx="912641" cy="362686"/>
          </a:xfrm>
          <a:prstGeom prst="rect">
            <a:avLst/>
          </a:prstGeom>
        </p:spPr>
      </p:pic>
      <p:sp>
        <p:nvSpPr>
          <p:cNvPr id="2" name="Title 1">
            <a:extLst>
              <a:ext uri="{FF2B5EF4-FFF2-40B4-BE49-F238E27FC236}">
                <a16:creationId xmlns="" xmlns:a16="http://schemas.microsoft.com/office/drawing/2014/main" id="{7F89FBDF-1EA0-4C0D-AA06-3585B0B3CEB6}"/>
              </a:ext>
            </a:extLst>
          </p:cNvPr>
          <p:cNvSpPr>
            <a:spLocks noGrp="1"/>
          </p:cNvSpPr>
          <p:nvPr>
            <p:ph type="title"/>
          </p:nvPr>
        </p:nvSpPr>
        <p:spPr>
          <a:xfrm>
            <a:off x="139514" y="371178"/>
            <a:ext cx="8317706" cy="612114"/>
          </a:xfrm>
        </p:spPr>
        <p:txBody>
          <a:bodyPr>
            <a:normAutofit fontScale="90000"/>
          </a:bodyPr>
          <a:lstStyle/>
          <a:p>
            <a:r>
              <a:rPr lang="en-US" dirty="0"/>
              <a:t>How much you can earn in 4 years!</a:t>
            </a:r>
            <a:endParaRPr lang="en-IN" dirty="0"/>
          </a:p>
        </p:txBody>
      </p:sp>
      <p:sp>
        <p:nvSpPr>
          <p:cNvPr id="4" name="Slide Number Placeholder 3">
            <a:extLst>
              <a:ext uri="{FF2B5EF4-FFF2-40B4-BE49-F238E27FC236}">
                <a16:creationId xmlns="" xmlns:a16="http://schemas.microsoft.com/office/drawing/2014/main" id="{1030D004-D0F7-4FAA-A2F2-51D0F6718A81}"/>
              </a:ext>
            </a:extLst>
          </p:cNvPr>
          <p:cNvSpPr>
            <a:spLocks noGrp="1"/>
          </p:cNvSpPr>
          <p:nvPr>
            <p:ph type="sldNum" sz="quarter" idx="12"/>
          </p:nvPr>
        </p:nvSpPr>
        <p:spPr/>
        <p:txBody>
          <a:bodyPr/>
          <a:lstStyle/>
          <a:p>
            <a:pPr defTabSz="685800">
              <a:defRPr/>
            </a:pPr>
            <a:fld id="{3F2B5CF4-79E2-4BCE-8F81-53ED60D4893F}" type="slidenum">
              <a:rPr lang="en-US">
                <a:solidFill>
                  <a:srgbClr val="646569"/>
                </a:solidFill>
                <a:latin typeface="Arial"/>
              </a:rPr>
              <a:pPr defTabSz="685800">
                <a:defRPr/>
              </a:pPr>
              <a:t>24</a:t>
            </a:fld>
            <a:endParaRPr lang="en-US">
              <a:solidFill>
                <a:srgbClr val="646569"/>
              </a:solidFill>
              <a:latin typeface="Arial"/>
            </a:endParaRPr>
          </a:p>
        </p:txBody>
      </p:sp>
      <p:grpSp>
        <p:nvGrpSpPr>
          <p:cNvPr id="50" name="Group 49">
            <a:extLst>
              <a:ext uri="{FF2B5EF4-FFF2-40B4-BE49-F238E27FC236}">
                <a16:creationId xmlns="" xmlns:a16="http://schemas.microsoft.com/office/drawing/2014/main" id="{BC8BDFCE-9BB4-4AB7-9D88-783C840E71A7}"/>
              </a:ext>
            </a:extLst>
          </p:cNvPr>
          <p:cNvGrpSpPr/>
          <p:nvPr/>
        </p:nvGrpSpPr>
        <p:grpSpPr>
          <a:xfrm>
            <a:off x="2631217" y="3411282"/>
            <a:ext cx="1583228" cy="997125"/>
            <a:chOff x="1888988" y="4089633"/>
            <a:chExt cx="2076816" cy="1552671"/>
          </a:xfrm>
        </p:grpSpPr>
        <p:grpSp>
          <p:nvGrpSpPr>
            <p:cNvPr id="30" name="Group 29">
              <a:extLst>
                <a:ext uri="{FF2B5EF4-FFF2-40B4-BE49-F238E27FC236}">
                  <a16:creationId xmlns="" xmlns:a16="http://schemas.microsoft.com/office/drawing/2014/main" id="{760A9478-7C83-4DDD-99D7-1F05EA18B71B}"/>
                </a:ext>
              </a:extLst>
            </p:cNvPr>
            <p:cNvGrpSpPr/>
            <p:nvPr/>
          </p:nvGrpSpPr>
          <p:grpSpPr>
            <a:xfrm>
              <a:off x="1888988" y="4609959"/>
              <a:ext cx="1521688" cy="1032345"/>
              <a:chOff x="2324923" y="4220302"/>
              <a:chExt cx="1521688" cy="1032345"/>
            </a:xfrm>
          </p:grpSpPr>
          <p:sp>
            <p:nvSpPr>
              <p:cNvPr id="20" name="L-Shape 19">
                <a:extLst>
                  <a:ext uri="{FF2B5EF4-FFF2-40B4-BE49-F238E27FC236}">
                    <a16:creationId xmlns="" xmlns:a16="http://schemas.microsoft.com/office/drawing/2014/main" id="{2E22F4BD-8E16-4C07-A477-3ADD9C437A54}"/>
                  </a:ext>
                </a:extLst>
              </p:cNvPr>
              <p:cNvSpPr/>
              <p:nvPr/>
            </p:nvSpPr>
            <p:spPr>
              <a:xfrm rot="5400000">
                <a:off x="2753564" y="3791661"/>
                <a:ext cx="664405" cy="1521687"/>
              </a:xfrm>
              <a:prstGeom prst="corner">
                <a:avLst>
                  <a:gd name="adj1" fmla="val 16120"/>
                  <a:gd name="adj2" fmla="val 16110"/>
                </a:avLst>
              </a:prstGeom>
              <a:solidFill>
                <a:srgbClr val="FFC00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defTabSz="685800">
                  <a:defRPr/>
                </a:pPr>
                <a:endParaRPr lang="en-US" sz="1350" dirty="0">
                  <a:solidFill>
                    <a:prstClr val="white"/>
                  </a:solidFill>
                  <a:latin typeface="Arial"/>
                </a:endParaRPr>
              </a:p>
            </p:txBody>
          </p:sp>
          <p:sp>
            <p:nvSpPr>
              <p:cNvPr id="23" name="TextBox 22">
                <a:extLst>
                  <a:ext uri="{FF2B5EF4-FFF2-40B4-BE49-F238E27FC236}">
                    <a16:creationId xmlns="" xmlns:a16="http://schemas.microsoft.com/office/drawing/2014/main" id="{AF4F6865-983D-4E9D-94B4-6F594DF6E694}"/>
                  </a:ext>
                </a:extLst>
              </p:cNvPr>
              <p:cNvSpPr txBox="1"/>
              <p:nvPr/>
            </p:nvSpPr>
            <p:spPr>
              <a:xfrm>
                <a:off x="2441267" y="4389991"/>
                <a:ext cx="1405344" cy="862656"/>
              </a:xfrm>
              <a:prstGeom prst="rect">
                <a:avLst/>
              </a:prstGeom>
              <a:noFill/>
            </p:spPr>
            <p:txBody>
              <a:bodyPr wrap="square" rtlCol="0">
                <a:spAutoFit/>
              </a:bodyPr>
              <a:lstStyle/>
              <a:p>
                <a:pPr algn="ctr" defTabSz="685800">
                  <a:defRPr/>
                </a:pPr>
                <a:r>
                  <a:rPr lang="en-US" sz="1500" b="1" dirty="0">
                    <a:solidFill>
                      <a:srgbClr val="FFC000"/>
                    </a:solidFill>
                    <a:latin typeface="Arial"/>
                  </a:rPr>
                  <a:t>Gold Director</a:t>
                </a:r>
                <a:endParaRPr lang="en-IN" sz="1500" b="1" dirty="0" err="1">
                  <a:solidFill>
                    <a:srgbClr val="FFC000"/>
                  </a:solidFill>
                  <a:latin typeface="Arial"/>
                </a:endParaRPr>
              </a:p>
            </p:txBody>
          </p:sp>
        </p:grpSp>
        <p:sp>
          <p:nvSpPr>
            <p:cNvPr id="36" name="TextBox 35">
              <a:extLst>
                <a:ext uri="{FF2B5EF4-FFF2-40B4-BE49-F238E27FC236}">
                  <a16:creationId xmlns="" xmlns:a16="http://schemas.microsoft.com/office/drawing/2014/main" id="{2BBB516C-03E1-4AF6-9D24-B1F8F207AAD5}"/>
                </a:ext>
              </a:extLst>
            </p:cNvPr>
            <p:cNvSpPr txBox="1"/>
            <p:nvPr/>
          </p:nvSpPr>
          <p:spPr>
            <a:xfrm>
              <a:off x="2088149" y="4089633"/>
              <a:ext cx="1877655" cy="503216"/>
            </a:xfrm>
            <a:prstGeom prst="rect">
              <a:avLst/>
            </a:prstGeom>
            <a:noFill/>
          </p:spPr>
          <p:txBody>
            <a:bodyPr wrap="square" rtlCol="0">
              <a:spAutoFit/>
            </a:bodyPr>
            <a:lstStyle/>
            <a:p>
              <a:pPr defTabSz="685800">
                <a:defRPr/>
              </a:pPr>
              <a:r>
                <a:rPr lang="en-US" sz="1500" b="1" dirty="0">
                  <a:solidFill>
                    <a:srgbClr val="646569"/>
                  </a:solidFill>
                  <a:latin typeface="Arial"/>
                </a:rPr>
                <a:t>7.2 Lakh</a:t>
              </a:r>
              <a:endParaRPr lang="en-IN" sz="1500" b="1" dirty="0" err="1">
                <a:solidFill>
                  <a:srgbClr val="646569"/>
                </a:solidFill>
                <a:latin typeface="Arial"/>
              </a:endParaRPr>
            </a:p>
          </p:txBody>
        </p:sp>
      </p:grpSp>
      <p:grpSp>
        <p:nvGrpSpPr>
          <p:cNvPr id="51" name="Group 50">
            <a:extLst>
              <a:ext uri="{FF2B5EF4-FFF2-40B4-BE49-F238E27FC236}">
                <a16:creationId xmlns="" xmlns:a16="http://schemas.microsoft.com/office/drawing/2014/main" id="{AA6CB0C6-6C4B-4D6D-82B1-A3609BF772FF}"/>
              </a:ext>
            </a:extLst>
          </p:cNvPr>
          <p:cNvGrpSpPr/>
          <p:nvPr/>
        </p:nvGrpSpPr>
        <p:grpSpPr>
          <a:xfrm>
            <a:off x="3775539" y="3032222"/>
            <a:ext cx="1573114" cy="1017350"/>
            <a:chOff x="3410675" y="3504348"/>
            <a:chExt cx="2063548" cy="1584164"/>
          </a:xfrm>
        </p:grpSpPr>
        <p:grpSp>
          <p:nvGrpSpPr>
            <p:cNvPr id="31" name="Group 30">
              <a:extLst>
                <a:ext uri="{FF2B5EF4-FFF2-40B4-BE49-F238E27FC236}">
                  <a16:creationId xmlns="" xmlns:a16="http://schemas.microsoft.com/office/drawing/2014/main" id="{16AC2B9C-6509-46EA-B927-5074FA0BEFD4}"/>
                </a:ext>
              </a:extLst>
            </p:cNvPr>
            <p:cNvGrpSpPr/>
            <p:nvPr/>
          </p:nvGrpSpPr>
          <p:grpSpPr>
            <a:xfrm>
              <a:off x="3410675" y="4058281"/>
              <a:ext cx="1724850" cy="1030231"/>
              <a:chOff x="3846610" y="3668624"/>
              <a:chExt cx="1724850" cy="1030231"/>
            </a:xfrm>
          </p:grpSpPr>
          <p:sp>
            <p:nvSpPr>
              <p:cNvPr id="19" name="L-Shape 18">
                <a:extLst>
                  <a:ext uri="{FF2B5EF4-FFF2-40B4-BE49-F238E27FC236}">
                    <a16:creationId xmlns="" xmlns:a16="http://schemas.microsoft.com/office/drawing/2014/main" id="{D6E5F014-5F44-4936-B1DB-CB1CF932D368}"/>
                  </a:ext>
                </a:extLst>
              </p:cNvPr>
              <p:cNvSpPr/>
              <p:nvPr/>
            </p:nvSpPr>
            <p:spPr>
              <a:xfrm rot="5400000">
                <a:off x="4278705" y="3239983"/>
                <a:ext cx="664405" cy="1521687"/>
              </a:xfrm>
              <a:prstGeom prst="corner">
                <a:avLst>
                  <a:gd name="adj1" fmla="val 16120"/>
                  <a:gd name="adj2" fmla="val 16110"/>
                </a:avLst>
              </a:prstGeom>
              <a:solidFill>
                <a:srgbClr val="CC990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TextBox 27">
                <a:extLst>
                  <a:ext uri="{FF2B5EF4-FFF2-40B4-BE49-F238E27FC236}">
                    <a16:creationId xmlns="" xmlns:a16="http://schemas.microsoft.com/office/drawing/2014/main" id="{15DFD479-BAA6-4A6A-823E-D63552B9DEBD}"/>
                  </a:ext>
                </a:extLst>
              </p:cNvPr>
              <p:cNvSpPr txBox="1"/>
              <p:nvPr/>
            </p:nvSpPr>
            <p:spPr>
              <a:xfrm>
                <a:off x="3846610" y="3836197"/>
                <a:ext cx="1724850" cy="862658"/>
              </a:xfrm>
              <a:prstGeom prst="rect">
                <a:avLst/>
              </a:prstGeom>
              <a:noFill/>
            </p:spPr>
            <p:txBody>
              <a:bodyPr wrap="square" rtlCol="0">
                <a:spAutoFit/>
              </a:bodyPr>
              <a:lstStyle/>
              <a:p>
                <a:pPr algn="ctr" defTabSz="685800">
                  <a:defRPr/>
                </a:pPr>
                <a:r>
                  <a:rPr lang="en-US" sz="1500" b="1" dirty="0">
                    <a:solidFill>
                      <a:srgbClr val="CC9900"/>
                    </a:solidFill>
                    <a:latin typeface="Arial"/>
                  </a:rPr>
                  <a:t>Senior Gold Director</a:t>
                </a:r>
                <a:endParaRPr lang="en-IN" sz="1500" b="1" dirty="0" err="1">
                  <a:solidFill>
                    <a:srgbClr val="CC9900"/>
                  </a:solidFill>
                  <a:latin typeface="Arial"/>
                </a:endParaRPr>
              </a:p>
            </p:txBody>
          </p:sp>
        </p:grpSp>
        <p:sp>
          <p:nvSpPr>
            <p:cNvPr id="37" name="TextBox 36">
              <a:extLst>
                <a:ext uri="{FF2B5EF4-FFF2-40B4-BE49-F238E27FC236}">
                  <a16:creationId xmlns="" xmlns:a16="http://schemas.microsoft.com/office/drawing/2014/main" id="{A1CEBF6E-B309-4480-8DBC-CE3890C99C4D}"/>
                </a:ext>
              </a:extLst>
            </p:cNvPr>
            <p:cNvSpPr txBox="1"/>
            <p:nvPr/>
          </p:nvSpPr>
          <p:spPr>
            <a:xfrm>
              <a:off x="3596568" y="3504348"/>
              <a:ext cx="1877655" cy="503216"/>
            </a:xfrm>
            <a:prstGeom prst="rect">
              <a:avLst/>
            </a:prstGeom>
            <a:noFill/>
          </p:spPr>
          <p:txBody>
            <a:bodyPr wrap="square" rtlCol="0">
              <a:spAutoFit/>
            </a:bodyPr>
            <a:lstStyle/>
            <a:p>
              <a:pPr defTabSz="685800">
                <a:defRPr/>
              </a:pPr>
              <a:r>
                <a:rPr lang="en-US" sz="1500" b="1" dirty="0">
                  <a:solidFill>
                    <a:srgbClr val="646569"/>
                  </a:solidFill>
                  <a:latin typeface="Arial"/>
                </a:rPr>
                <a:t>9.6 Lakh</a:t>
              </a:r>
              <a:endParaRPr lang="en-IN" sz="1500" b="1" dirty="0" err="1">
                <a:solidFill>
                  <a:srgbClr val="646569"/>
                </a:solidFill>
                <a:latin typeface="Arial"/>
              </a:endParaRPr>
            </a:p>
          </p:txBody>
        </p:sp>
      </p:grpSp>
      <p:grpSp>
        <p:nvGrpSpPr>
          <p:cNvPr id="52" name="Group 51">
            <a:extLst>
              <a:ext uri="{FF2B5EF4-FFF2-40B4-BE49-F238E27FC236}">
                <a16:creationId xmlns="" xmlns:a16="http://schemas.microsoft.com/office/drawing/2014/main" id="{F90670CE-2E81-43EE-AF8D-C0DA6933CA84}"/>
              </a:ext>
            </a:extLst>
          </p:cNvPr>
          <p:cNvGrpSpPr/>
          <p:nvPr/>
        </p:nvGrpSpPr>
        <p:grpSpPr>
          <a:xfrm>
            <a:off x="4931380" y="2605341"/>
            <a:ext cx="1518266" cy="1054916"/>
            <a:chOff x="4900928" y="2843974"/>
            <a:chExt cx="1991600" cy="1642661"/>
          </a:xfrm>
        </p:grpSpPr>
        <p:grpSp>
          <p:nvGrpSpPr>
            <p:cNvPr id="32" name="Group 31">
              <a:extLst>
                <a:ext uri="{FF2B5EF4-FFF2-40B4-BE49-F238E27FC236}">
                  <a16:creationId xmlns="" xmlns:a16="http://schemas.microsoft.com/office/drawing/2014/main" id="{286D6D7E-250C-4B74-84CD-89692DD2AD99}"/>
                </a:ext>
              </a:extLst>
            </p:cNvPr>
            <p:cNvGrpSpPr/>
            <p:nvPr/>
          </p:nvGrpSpPr>
          <p:grpSpPr>
            <a:xfrm>
              <a:off x="4900928" y="3504486"/>
              <a:ext cx="1538392" cy="982149"/>
              <a:chOff x="5336863" y="3114829"/>
              <a:chExt cx="1538392" cy="982149"/>
            </a:xfrm>
          </p:grpSpPr>
          <p:sp>
            <p:nvSpPr>
              <p:cNvPr id="18" name="L-Shape 17">
                <a:extLst>
                  <a:ext uri="{FF2B5EF4-FFF2-40B4-BE49-F238E27FC236}">
                    <a16:creationId xmlns="" xmlns:a16="http://schemas.microsoft.com/office/drawing/2014/main" id="{BBCBF3A7-15BB-4A98-9BD4-F320C682BCD0}"/>
                  </a:ext>
                </a:extLst>
              </p:cNvPr>
              <p:cNvSpPr/>
              <p:nvPr/>
            </p:nvSpPr>
            <p:spPr>
              <a:xfrm rot="5400000">
                <a:off x="5773856" y="2677836"/>
                <a:ext cx="664405" cy="1538392"/>
              </a:xfrm>
              <a:prstGeom prst="corner">
                <a:avLst>
                  <a:gd name="adj1" fmla="val 16120"/>
                  <a:gd name="adj2" fmla="val 16110"/>
                </a:avLst>
              </a:prstGeom>
              <a:solidFill>
                <a:srgbClr val="0070C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TextBox 28">
                <a:extLst>
                  <a:ext uri="{FF2B5EF4-FFF2-40B4-BE49-F238E27FC236}">
                    <a16:creationId xmlns="" xmlns:a16="http://schemas.microsoft.com/office/drawing/2014/main" id="{62FE1B50-1F7B-4A3B-978A-CF8EA1DAFB4F}"/>
                  </a:ext>
                </a:extLst>
              </p:cNvPr>
              <p:cNvSpPr txBox="1"/>
              <p:nvPr/>
            </p:nvSpPr>
            <p:spPr>
              <a:xfrm>
                <a:off x="5406134" y="3234321"/>
                <a:ext cx="1405344" cy="862657"/>
              </a:xfrm>
              <a:prstGeom prst="rect">
                <a:avLst/>
              </a:prstGeom>
              <a:noFill/>
            </p:spPr>
            <p:txBody>
              <a:bodyPr wrap="square" rtlCol="0">
                <a:spAutoFit/>
              </a:bodyPr>
              <a:lstStyle/>
              <a:p>
                <a:pPr algn="ctr" defTabSz="685800">
                  <a:defRPr/>
                </a:pPr>
                <a:r>
                  <a:rPr lang="en-US" sz="1500" b="1" dirty="0">
                    <a:solidFill>
                      <a:srgbClr val="0070C0"/>
                    </a:solidFill>
                    <a:latin typeface="Arial"/>
                  </a:rPr>
                  <a:t>Sapphire Director</a:t>
                </a:r>
                <a:endParaRPr lang="en-IN" sz="1500" b="1" dirty="0" err="1">
                  <a:solidFill>
                    <a:srgbClr val="0070C0"/>
                  </a:solidFill>
                  <a:latin typeface="Arial"/>
                </a:endParaRPr>
              </a:p>
            </p:txBody>
          </p:sp>
        </p:grpSp>
        <p:sp>
          <p:nvSpPr>
            <p:cNvPr id="38" name="TextBox 37">
              <a:extLst>
                <a:ext uri="{FF2B5EF4-FFF2-40B4-BE49-F238E27FC236}">
                  <a16:creationId xmlns="" xmlns:a16="http://schemas.microsoft.com/office/drawing/2014/main" id="{E84D44E4-C18C-4D8D-9091-511F99388C79}"/>
                </a:ext>
              </a:extLst>
            </p:cNvPr>
            <p:cNvSpPr txBox="1"/>
            <p:nvPr/>
          </p:nvSpPr>
          <p:spPr>
            <a:xfrm>
              <a:off x="5014873" y="2843974"/>
              <a:ext cx="1877655" cy="503216"/>
            </a:xfrm>
            <a:prstGeom prst="rect">
              <a:avLst/>
            </a:prstGeom>
            <a:noFill/>
          </p:spPr>
          <p:txBody>
            <a:bodyPr wrap="square" rtlCol="0">
              <a:spAutoFit/>
            </a:bodyPr>
            <a:lstStyle/>
            <a:p>
              <a:pPr defTabSz="685800">
                <a:defRPr/>
              </a:pPr>
              <a:r>
                <a:rPr lang="en-US" sz="1500" b="1" dirty="0">
                  <a:solidFill>
                    <a:srgbClr val="646569"/>
                  </a:solidFill>
                  <a:latin typeface="Arial"/>
                </a:rPr>
                <a:t>12 Lakh</a:t>
              </a:r>
              <a:endParaRPr lang="en-IN" sz="1500" b="1" dirty="0" err="1">
                <a:solidFill>
                  <a:srgbClr val="646569"/>
                </a:solidFill>
                <a:latin typeface="Arial"/>
              </a:endParaRPr>
            </a:p>
          </p:txBody>
        </p:sp>
      </p:grpSp>
      <p:grpSp>
        <p:nvGrpSpPr>
          <p:cNvPr id="55" name="Group 54">
            <a:extLst>
              <a:ext uri="{FF2B5EF4-FFF2-40B4-BE49-F238E27FC236}">
                <a16:creationId xmlns="" xmlns:a16="http://schemas.microsoft.com/office/drawing/2014/main" id="{A1F9F12D-045B-4DD2-A60B-935FE16E5A79}"/>
              </a:ext>
            </a:extLst>
          </p:cNvPr>
          <p:cNvGrpSpPr/>
          <p:nvPr/>
        </p:nvGrpSpPr>
        <p:grpSpPr>
          <a:xfrm>
            <a:off x="8398381" y="1592619"/>
            <a:ext cx="1627504" cy="977490"/>
            <a:chOff x="9412371" y="1290651"/>
            <a:chExt cx="2134894" cy="1522099"/>
          </a:xfrm>
        </p:grpSpPr>
        <p:grpSp>
          <p:nvGrpSpPr>
            <p:cNvPr id="35" name="Group 34">
              <a:extLst>
                <a:ext uri="{FF2B5EF4-FFF2-40B4-BE49-F238E27FC236}">
                  <a16:creationId xmlns="" xmlns:a16="http://schemas.microsoft.com/office/drawing/2014/main" id="{62FAF46F-DEF8-4B07-A9B2-81FF106E867B}"/>
                </a:ext>
              </a:extLst>
            </p:cNvPr>
            <p:cNvGrpSpPr/>
            <p:nvPr/>
          </p:nvGrpSpPr>
          <p:grpSpPr>
            <a:xfrm>
              <a:off x="9412371" y="1878904"/>
              <a:ext cx="1521687" cy="933846"/>
              <a:chOff x="9848306" y="1489247"/>
              <a:chExt cx="1521687" cy="933846"/>
            </a:xfrm>
          </p:grpSpPr>
          <p:sp>
            <p:nvSpPr>
              <p:cNvPr id="22" name="L-Shape 21">
                <a:extLst>
                  <a:ext uri="{FF2B5EF4-FFF2-40B4-BE49-F238E27FC236}">
                    <a16:creationId xmlns="" xmlns:a16="http://schemas.microsoft.com/office/drawing/2014/main" id="{A5F34E49-96CF-49E0-A305-EDF5782FAB76}"/>
                  </a:ext>
                </a:extLst>
              </p:cNvPr>
              <p:cNvSpPr/>
              <p:nvPr/>
            </p:nvSpPr>
            <p:spPr>
              <a:xfrm rot="5400000">
                <a:off x="10276947" y="1060606"/>
                <a:ext cx="664405" cy="1521687"/>
              </a:xfrm>
              <a:prstGeom prst="corner">
                <a:avLst>
                  <a:gd name="adj1" fmla="val 16120"/>
                  <a:gd name="adj2" fmla="val 16110"/>
                </a:avLst>
              </a:prstGeom>
              <a:solidFill>
                <a:schemeClr val="accent5">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TextBox 25">
                <a:extLst>
                  <a:ext uri="{FF2B5EF4-FFF2-40B4-BE49-F238E27FC236}">
                    <a16:creationId xmlns="" xmlns:a16="http://schemas.microsoft.com/office/drawing/2014/main" id="{DD0834C6-B8B6-4B15-9452-E620F4FACE9C}"/>
                  </a:ext>
                </a:extLst>
              </p:cNvPr>
              <p:cNvSpPr txBox="1"/>
              <p:nvPr/>
            </p:nvSpPr>
            <p:spPr>
              <a:xfrm>
                <a:off x="9898911" y="1560434"/>
                <a:ext cx="1405344" cy="862659"/>
              </a:xfrm>
              <a:prstGeom prst="rect">
                <a:avLst/>
              </a:prstGeom>
              <a:noFill/>
            </p:spPr>
            <p:txBody>
              <a:bodyPr wrap="square" rtlCol="0">
                <a:spAutoFit/>
              </a:bodyPr>
              <a:lstStyle/>
              <a:p>
                <a:pPr algn="ctr" defTabSz="685800">
                  <a:defRPr/>
                </a:pPr>
                <a:r>
                  <a:rPr lang="en-US" sz="1500" b="1" dirty="0">
                    <a:solidFill>
                      <a:srgbClr val="B9DCD2">
                        <a:lumMod val="75000"/>
                      </a:srgbClr>
                    </a:solidFill>
                    <a:latin typeface="Arial"/>
                  </a:rPr>
                  <a:t>President Team</a:t>
                </a:r>
                <a:endParaRPr lang="en-IN" sz="1500" b="1" dirty="0" err="1">
                  <a:solidFill>
                    <a:srgbClr val="B9DCD2">
                      <a:lumMod val="75000"/>
                    </a:srgbClr>
                  </a:solidFill>
                  <a:latin typeface="Arial"/>
                </a:endParaRPr>
              </a:p>
            </p:txBody>
          </p:sp>
        </p:grpSp>
        <p:sp>
          <p:nvSpPr>
            <p:cNvPr id="43" name="TextBox 42">
              <a:extLst>
                <a:ext uri="{FF2B5EF4-FFF2-40B4-BE49-F238E27FC236}">
                  <a16:creationId xmlns="" xmlns:a16="http://schemas.microsoft.com/office/drawing/2014/main" id="{6BAE526A-16E0-4B41-B820-F4BFF0DE02C9}"/>
                </a:ext>
              </a:extLst>
            </p:cNvPr>
            <p:cNvSpPr txBox="1"/>
            <p:nvPr/>
          </p:nvSpPr>
          <p:spPr>
            <a:xfrm>
              <a:off x="9669610" y="1290651"/>
              <a:ext cx="1877655" cy="503217"/>
            </a:xfrm>
            <a:prstGeom prst="rect">
              <a:avLst/>
            </a:prstGeom>
            <a:noFill/>
          </p:spPr>
          <p:txBody>
            <a:bodyPr wrap="square" rtlCol="0">
              <a:spAutoFit/>
            </a:bodyPr>
            <a:lstStyle/>
            <a:p>
              <a:pPr defTabSz="685800">
                <a:defRPr/>
              </a:pPr>
              <a:r>
                <a:rPr lang="en-US" sz="1500" b="1" dirty="0">
                  <a:solidFill>
                    <a:srgbClr val="646569"/>
                  </a:solidFill>
                  <a:latin typeface="Arial"/>
                </a:rPr>
                <a:t>72 Lakh</a:t>
              </a:r>
              <a:endParaRPr lang="en-IN" sz="1500" b="1" dirty="0" err="1">
                <a:solidFill>
                  <a:srgbClr val="646569"/>
                </a:solidFill>
                <a:latin typeface="Arial"/>
              </a:endParaRPr>
            </a:p>
          </p:txBody>
        </p:sp>
      </p:grpSp>
      <p:sp>
        <p:nvSpPr>
          <p:cNvPr id="89" name="Rectangle 88">
            <a:extLst>
              <a:ext uri="{FF2B5EF4-FFF2-40B4-BE49-F238E27FC236}">
                <a16:creationId xmlns="" xmlns:a16="http://schemas.microsoft.com/office/drawing/2014/main" id="{8049213B-2B32-4F25-982B-6FDD67A6F619}"/>
              </a:ext>
            </a:extLst>
          </p:cNvPr>
          <p:cNvSpPr/>
          <p:nvPr/>
        </p:nvSpPr>
        <p:spPr>
          <a:xfrm>
            <a:off x="6110833" y="2115901"/>
            <a:ext cx="1261675" cy="1054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IN" sz="1350" dirty="0" err="1">
              <a:solidFill>
                <a:prstClr val="white"/>
              </a:solidFill>
              <a:latin typeface="Arial"/>
            </a:endParaRPr>
          </a:p>
        </p:txBody>
      </p:sp>
      <p:grpSp>
        <p:nvGrpSpPr>
          <p:cNvPr id="53" name="Group 52">
            <a:extLst>
              <a:ext uri="{FF2B5EF4-FFF2-40B4-BE49-F238E27FC236}">
                <a16:creationId xmlns="" xmlns:a16="http://schemas.microsoft.com/office/drawing/2014/main" id="{9B08C8AE-2B6D-4062-A48B-61ED84716970}"/>
              </a:ext>
            </a:extLst>
          </p:cNvPr>
          <p:cNvGrpSpPr/>
          <p:nvPr/>
        </p:nvGrpSpPr>
        <p:grpSpPr>
          <a:xfrm>
            <a:off x="6093516" y="2251061"/>
            <a:ext cx="1551561" cy="1062244"/>
            <a:chOff x="6419602" y="2283549"/>
            <a:chExt cx="2035276" cy="1654073"/>
          </a:xfrm>
        </p:grpSpPr>
        <p:grpSp>
          <p:nvGrpSpPr>
            <p:cNvPr id="33" name="Group 32">
              <a:extLst>
                <a:ext uri="{FF2B5EF4-FFF2-40B4-BE49-F238E27FC236}">
                  <a16:creationId xmlns="" xmlns:a16="http://schemas.microsoft.com/office/drawing/2014/main" id="{EDA80856-A564-4CAF-B325-2C674C9D7C08}"/>
                </a:ext>
              </a:extLst>
            </p:cNvPr>
            <p:cNvGrpSpPr/>
            <p:nvPr/>
          </p:nvGrpSpPr>
          <p:grpSpPr>
            <a:xfrm>
              <a:off x="6419602" y="2944061"/>
              <a:ext cx="1535015" cy="993561"/>
              <a:chOff x="6855537" y="2554404"/>
              <a:chExt cx="1535015" cy="993561"/>
            </a:xfrm>
          </p:grpSpPr>
          <p:sp>
            <p:nvSpPr>
              <p:cNvPr id="17" name="L-Shape 16">
                <a:extLst>
                  <a:ext uri="{FF2B5EF4-FFF2-40B4-BE49-F238E27FC236}">
                    <a16:creationId xmlns="" xmlns:a16="http://schemas.microsoft.com/office/drawing/2014/main" id="{21BC8EDC-E1D6-47A2-B6AD-94503C20E827}"/>
                  </a:ext>
                </a:extLst>
              </p:cNvPr>
              <p:cNvSpPr/>
              <p:nvPr/>
            </p:nvSpPr>
            <p:spPr>
              <a:xfrm rot="5400000">
                <a:off x="7284178" y="2125763"/>
                <a:ext cx="664405" cy="1521687"/>
              </a:xfrm>
              <a:prstGeom prst="corner">
                <a:avLst>
                  <a:gd name="adj1" fmla="val 16120"/>
                  <a:gd name="adj2" fmla="val 16110"/>
                </a:avLst>
              </a:prstGeom>
              <a:solidFill>
                <a:srgbClr val="00B0F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TextBox 23">
                <a:extLst>
                  <a:ext uri="{FF2B5EF4-FFF2-40B4-BE49-F238E27FC236}">
                    <a16:creationId xmlns="" xmlns:a16="http://schemas.microsoft.com/office/drawing/2014/main" id="{516DFFC6-5861-4747-A97D-EAF4B5947420}"/>
                  </a:ext>
                </a:extLst>
              </p:cNvPr>
              <p:cNvSpPr txBox="1"/>
              <p:nvPr/>
            </p:nvSpPr>
            <p:spPr>
              <a:xfrm>
                <a:off x="6985208" y="2685307"/>
                <a:ext cx="1405344" cy="862658"/>
              </a:xfrm>
              <a:prstGeom prst="rect">
                <a:avLst/>
              </a:prstGeom>
              <a:noFill/>
            </p:spPr>
            <p:txBody>
              <a:bodyPr wrap="square" rtlCol="0">
                <a:spAutoFit/>
              </a:bodyPr>
              <a:lstStyle/>
              <a:p>
                <a:pPr algn="ctr" defTabSz="685800">
                  <a:defRPr/>
                </a:pPr>
                <a:r>
                  <a:rPr lang="en-US" sz="1500" b="1" dirty="0">
                    <a:solidFill>
                      <a:srgbClr val="00B0F0"/>
                    </a:solidFill>
                    <a:latin typeface="Arial"/>
                  </a:rPr>
                  <a:t>Diamond Team</a:t>
                </a:r>
                <a:endParaRPr lang="en-IN" sz="1500" b="1" dirty="0" err="1">
                  <a:solidFill>
                    <a:srgbClr val="00B0F0"/>
                  </a:solidFill>
                  <a:latin typeface="Arial"/>
                </a:endParaRPr>
              </a:p>
            </p:txBody>
          </p:sp>
        </p:grpSp>
        <p:sp>
          <p:nvSpPr>
            <p:cNvPr id="41" name="TextBox 40">
              <a:extLst>
                <a:ext uri="{FF2B5EF4-FFF2-40B4-BE49-F238E27FC236}">
                  <a16:creationId xmlns="" xmlns:a16="http://schemas.microsoft.com/office/drawing/2014/main" id="{76F7AC5B-42B8-47A0-9549-1EF15E16EEFA}"/>
                </a:ext>
              </a:extLst>
            </p:cNvPr>
            <p:cNvSpPr txBox="1"/>
            <p:nvPr/>
          </p:nvSpPr>
          <p:spPr>
            <a:xfrm>
              <a:off x="6577223" y="2283549"/>
              <a:ext cx="1877655" cy="503216"/>
            </a:xfrm>
            <a:prstGeom prst="rect">
              <a:avLst/>
            </a:prstGeom>
            <a:noFill/>
          </p:spPr>
          <p:txBody>
            <a:bodyPr wrap="square" rtlCol="0">
              <a:spAutoFit/>
            </a:bodyPr>
            <a:lstStyle/>
            <a:p>
              <a:pPr defTabSz="685800">
                <a:defRPr/>
              </a:pPr>
              <a:r>
                <a:rPr lang="en-US" sz="1500" b="1" dirty="0">
                  <a:solidFill>
                    <a:srgbClr val="646569"/>
                  </a:solidFill>
                  <a:latin typeface="Arial"/>
                </a:rPr>
                <a:t>24 Lakh</a:t>
              </a:r>
              <a:endParaRPr lang="en-IN" sz="1500" b="1" dirty="0" err="1">
                <a:solidFill>
                  <a:srgbClr val="646569"/>
                </a:solidFill>
                <a:latin typeface="Arial"/>
              </a:endParaRPr>
            </a:p>
          </p:txBody>
        </p:sp>
      </p:grpSp>
      <p:grpSp>
        <p:nvGrpSpPr>
          <p:cNvPr id="54" name="Group 53">
            <a:extLst>
              <a:ext uri="{FF2B5EF4-FFF2-40B4-BE49-F238E27FC236}">
                <a16:creationId xmlns="" xmlns:a16="http://schemas.microsoft.com/office/drawing/2014/main" id="{448ECDDE-D672-41FE-BC30-ABD53D5A3F06}"/>
              </a:ext>
            </a:extLst>
          </p:cNvPr>
          <p:cNvGrpSpPr/>
          <p:nvPr/>
        </p:nvGrpSpPr>
        <p:grpSpPr>
          <a:xfrm>
            <a:off x="7235376" y="1954634"/>
            <a:ext cx="1537157" cy="987463"/>
            <a:chOff x="7941288" y="1849239"/>
            <a:chExt cx="2016382" cy="1537628"/>
          </a:xfrm>
        </p:grpSpPr>
        <p:grpSp>
          <p:nvGrpSpPr>
            <p:cNvPr id="34" name="Group 33">
              <a:extLst>
                <a:ext uri="{FF2B5EF4-FFF2-40B4-BE49-F238E27FC236}">
                  <a16:creationId xmlns="" xmlns:a16="http://schemas.microsoft.com/office/drawing/2014/main" id="{E6E7609D-2AF3-40A0-A40B-AA785BB993C2}"/>
                </a:ext>
              </a:extLst>
            </p:cNvPr>
            <p:cNvGrpSpPr/>
            <p:nvPr/>
          </p:nvGrpSpPr>
          <p:grpSpPr>
            <a:xfrm>
              <a:off x="7941288" y="2421459"/>
              <a:ext cx="1521687" cy="965408"/>
              <a:chOff x="8377223" y="2031802"/>
              <a:chExt cx="1521687" cy="965408"/>
            </a:xfrm>
          </p:grpSpPr>
          <p:sp>
            <p:nvSpPr>
              <p:cNvPr id="25" name="TextBox 24">
                <a:extLst>
                  <a:ext uri="{FF2B5EF4-FFF2-40B4-BE49-F238E27FC236}">
                    <a16:creationId xmlns="" xmlns:a16="http://schemas.microsoft.com/office/drawing/2014/main" id="{84F0C148-8D2E-4E1E-851F-1B5EADCE10E5}"/>
                  </a:ext>
                </a:extLst>
              </p:cNvPr>
              <p:cNvSpPr txBox="1"/>
              <p:nvPr/>
            </p:nvSpPr>
            <p:spPr>
              <a:xfrm>
                <a:off x="8466912" y="2134552"/>
                <a:ext cx="1405344" cy="862658"/>
              </a:xfrm>
              <a:prstGeom prst="rect">
                <a:avLst/>
              </a:prstGeom>
              <a:noFill/>
            </p:spPr>
            <p:txBody>
              <a:bodyPr wrap="square" rtlCol="0">
                <a:spAutoFit/>
              </a:bodyPr>
              <a:lstStyle/>
              <a:p>
                <a:pPr algn="ctr" defTabSz="685800">
                  <a:defRPr/>
                </a:pPr>
                <a:r>
                  <a:rPr lang="en-US" sz="1500" b="1" dirty="0">
                    <a:solidFill>
                      <a:srgbClr val="DFC2C3">
                        <a:lumMod val="50000"/>
                      </a:srgbClr>
                    </a:solidFill>
                    <a:latin typeface="Arial"/>
                  </a:rPr>
                  <a:t>Executive Team</a:t>
                </a:r>
                <a:endParaRPr lang="en-IN" sz="1500" b="1" dirty="0" err="1">
                  <a:solidFill>
                    <a:srgbClr val="DFC2C3">
                      <a:lumMod val="50000"/>
                    </a:srgbClr>
                  </a:solidFill>
                  <a:latin typeface="Arial"/>
                </a:endParaRPr>
              </a:p>
            </p:txBody>
          </p:sp>
          <p:sp>
            <p:nvSpPr>
              <p:cNvPr id="16" name="L-Shape 15">
                <a:extLst>
                  <a:ext uri="{FF2B5EF4-FFF2-40B4-BE49-F238E27FC236}">
                    <a16:creationId xmlns="" xmlns:a16="http://schemas.microsoft.com/office/drawing/2014/main" id="{CE07C601-A6C3-4B54-9809-B122B6C21E8F}"/>
                  </a:ext>
                </a:extLst>
              </p:cNvPr>
              <p:cNvSpPr/>
              <p:nvPr/>
            </p:nvSpPr>
            <p:spPr>
              <a:xfrm rot="5400000">
                <a:off x="8805865" y="1603160"/>
                <a:ext cx="664404" cy="1521687"/>
              </a:xfrm>
              <a:prstGeom prst="corner">
                <a:avLst>
                  <a:gd name="adj1" fmla="val 16120"/>
                  <a:gd name="adj2" fmla="val 16110"/>
                </a:avLst>
              </a:prstGeom>
              <a:solidFill>
                <a:schemeClr val="accent2">
                  <a:lumMod val="50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sp>
          <p:nvSpPr>
            <p:cNvPr id="42" name="TextBox 41">
              <a:extLst>
                <a:ext uri="{FF2B5EF4-FFF2-40B4-BE49-F238E27FC236}">
                  <a16:creationId xmlns="" xmlns:a16="http://schemas.microsoft.com/office/drawing/2014/main" id="{D8B85F81-8364-4A03-BBBB-D847CECBCBD9}"/>
                </a:ext>
              </a:extLst>
            </p:cNvPr>
            <p:cNvSpPr txBox="1"/>
            <p:nvPr/>
          </p:nvSpPr>
          <p:spPr>
            <a:xfrm>
              <a:off x="8080015" y="1849239"/>
              <a:ext cx="1877655" cy="503216"/>
            </a:xfrm>
            <a:prstGeom prst="rect">
              <a:avLst/>
            </a:prstGeom>
            <a:noFill/>
          </p:spPr>
          <p:txBody>
            <a:bodyPr wrap="square" rtlCol="0">
              <a:spAutoFit/>
            </a:bodyPr>
            <a:lstStyle/>
            <a:p>
              <a:pPr defTabSz="685800">
                <a:defRPr/>
              </a:pPr>
              <a:r>
                <a:rPr lang="en-US" sz="1500" b="1" dirty="0">
                  <a:solidFill>
                    <a:srgbClr val="646569"/>
                  </a:solidFill>
                  <a:latin typeface="Arial"/>
                </a:rPr>
                <a:t>48 Lakh</a:t>
              </a:r>
              <a:endParaRPr lang="en-IN" sz="1500" b="1" dirty="0" err="1">
                <a:solidFill>
                  <a:srgbClr val="646569"/>
                </a:solidFill>
                <a:latin typeface="Arial"/>
              </a:endParaRPr>
            </a:p>
          </p:txBody>
        </p:sp>
      </p:grpSp>
      <p:sp>
        <p:nvSpPr>
          <p:cNvPr id="68" name="Title 1">
            <a:extLst>
              <a:ext uri="{FF2B5EF4-FFF2-40B4-BE49-F238E27FC236}">
                <a16:creationId xmlns="" xmlns:a16="http://schemas.microsoft.com/office/drawing/2014/main" id="{C2434E0A-BFFC-4A39-BAC8-28FBEF84520E}"/>
              </a:ext>
            </a:extLst>
          </p:cNvPr>
          <p:cNvSpPr txBox="1">
            <a:spLocks/>
          </p:cNvSpPr>
          <p:nvPr/>
        </p:nvSpPr>
        <p:spPr>
          <a:xfrm>
            <a:off x="1835468" y="1354624"/>
            <a:ext cx="8317706" cy="612114"/>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pPr defTabSz="685800">
              <a:defRPr/>
            </a:pPr>
            <a:r>
              <a:rPr lang="en-US" sz="2100" dirty="0">
                <a:solidFill>
                  <a:srgbClr val="B9DCD2">
                    <a:lumMod val="75000"/>
                  </a:srgbClr>
                </a:solidFill>
                <a:latin typeface="Arial"/>
              </a:rPr>
              <a:t>EARNING POTENTIAL </a:t>
            </a:r>
            <a:r>
              <a:rPr lang="en-US" sz="2100" dirty="0">
                <a:solidFill>
                  <a:srgbClr val="646569"/>
                </a:solidFill>
                <a:latin typeface="Arial"/>
              </a:rPr>
              <a:t>in the program</a:t>
            </a:r>
            <a:endParaRPr lang="en-IN" sz="2100" dirty="0">
              <a:solidFill>
                <a:srgbClr val="646569"/>
              </a:solidFill>
              <a:latin typeface="Arial"/>
            </a:endParaRPr>
          </a:p>
        </p:txBody>
      </p:sp>
      <p:grpSp>
        <p:nvGrpSpPr>
          <p:cNvPr id="5" name="Group 4">
            <a:extLst>
              <a:ext uri="{FF2B5EF4-FFF2-40B4-BE49-F238E27FC236}">
                <a16:creationId xmlns="" xmlns:a16="http://schemas.microsoft.com/office/drawing/2014/main" id="{3BE0EB2B-59A4-468A-ACAA-82B5120665E5}"/>
              </a:ext>
            </a:extLst>
          </p:cNvPr>
          <p:cNvGrpSpPr/>
          <p:nvPr/>
        </p:nvGrpSpPr>
        <p:grpSpPr>
          <a:xfrm>
            <a:off x="2817085" y="2536523"/>
            <a:ext cx="6969617" cy="2831847"/>
            <a:chOff x="1642271" y="2146446"/>
            <a:chExt cx="9292823" cy="3775797"/>
          </a:xfrm>
        </p:grpSpPr>
        <p:pic>
          <p:nvPicPr>
            <p:cNvPr id="66" name="Picture 65">
              <a:extLst>
                <a:ext uri="{FF2B5EF4-FFF2-40B4-BE49-F238E27FC236}">
                  <a16:creationId xmlns="" xmlns:a16="http://schemas.microsoft.com/office/drawing/2014/main" id="{D837EC1F-2BEA-48B6-B77F-47978E423ADB}"/>
                </a:ext>
              </a:extLst>
            </p:cNvPr>
            <p:cNvPicPr>
              <a:picLocks noChangeAspect="1"/>
            </p:cNvPicPr>
            <p:nvPr/>
          </p:nvPicPr>
          <p:blipFill>
            <a:blip r:embed="rId5"/>
            <a:stretch>
              <a:fillRect/>
            </a:stretch>
          </p:blipFill>
          <p:spPr>
            <a:xfrm>
              <a:off x="9305177" y="2146446"/>
              <a:ext cx="1419366" cy="777037"/>
            </a:xfrm>
            <a:prstGeom prst="rect">
              <a:avLst/>
            </a:prstGeom>
          </p:spPr>
        </p:pic>
        <p:sp>
          <p:nvSpPr>
            <p:cNvPr id="67" name="TextBox 66">
              <a:extLst>
                <a:ext uri="{FF2B5EF4-FFF2-40B4-BE49-F238E27FC236}">
                  <a16:creationId xmlns="" xmlns:a16="http://schemas.microsoft.com/office/drawing/2014/main" id="{D9EF5CF7-F100-4E80-8130-66F4478DE2D7}"/>
                </a:ext>
              </a:extLst>
            </p:cNvPr>
            <p:cNvSpPr txBox="1"/>
            <p:nvPr/>
          </p:nvSpPr>
          <p:spPr>
            <a:xfrm>
              <a:off x="9318353" y="2970113"/>
              <a:ext cx="1616741" cy="276999"/>
            </a:xfrm>
            <a:prstGeom prst="rect">
              <a:avLst/>
            </a:prstGeom>
            <a:noFill/>
          </p:spPr>
          <p:txBody>
            <a:bodyPr wrap="square" rtlCol="0">
              <a:spAutoFit/>
            </a:bodyPr>
            <a:lstStyle/>
            <a:p>
              <a:pPr algn="ctr" defTabSz="685800">
                <a:defRPr/>
              </a:pPr>
              <a:r>
                <a:rPr lang="en-US" sz="750" b="1" dirty="0">
                  <a:solidFill>
                    <a:srgbClr val="646569"/>
                  </a:solidFill>
                  <a:latin typeface="Arial"/>
                </a:rPr>
                <a:t>BMW 5 Series 520d</a:t>
              </a:r>
            </a:p>
          </p:txBody>
        </p:sp>
        <p:pic>
          <p:nvPicPr>
            <p:cNvPr id="70" name="Picture 69">
              <a:extLst>
                <a:ext uri="{FF2B5EF4-FFF2-40B4-BE49-F238E27FC236}">
                  <a16:creationId xmlns="" xmlns:a16="http://schemas.microsoft.com/office/drawing/2014/main" id="{4E0D4657-3809-411C-BE44-E663CDCEC49D}"/>
                </a:ext>
              </a:extLst>
            </p:cNvPr>
            <p:cNvPicPr>
              <a:picLocks noChangeAspect="1"/>
            </p:cNvPicPr>
            <p:nvPr/>
          </p:nvPicPr>
          <p:blipFill>
            <a:blip r:embed="rId6"/>
            <a:stretch>
              <a:fillRect/>
            </a:stretch>
          </p:blipFill>
          <p:spPr>
            <a:xfrm>
              <a:off x="3222891" y="4125138"/>
              <a:ext cx="1388828" cy="843322"/>
            </a:xfrm>
            <a:prstGeom prst="rect">
              <a:avLst/>
            </a:prstGeom>
          </p:spPr>
        </p:pic>
        <p:grpSp>
          <p:nvGrpSpPr>
            <p:cNvPr id="72" name="Group 71">
              <a:extLst>
                <a:ext uri="{FF2B5EF4-FFF2-40B4-BE49-F238E27FC236}">
                  <a16:creationId xmlns="" xmlns:a16="http://schemas.microsoft.com/office/drawing/2014/main" id="{BE6B671A-6D50-4413-8FC1-B8B160C43385}"/>
                </a:ext>
              </a:extLst>
            </p:cNvPr>
            <p:cNvGrpSpPr/>
            <p:nvPr/>
          </p:nvGrpSpPr>
          <p:grpSpPr>
            <a:xfrm>
              <a:off x="1642271" y="4655223"/>
              <a:ext cx="1333003" cy="1267020"/>
              <a:chOff x="1642271" y="4655371"/>
              <a:chExt cx="1333003" cy="1267020"/>
            </a:xfrm>
          </p:grpSpPr>
          <p:pic>
            <p:nvPicPr>
              <p:cNvPr id="75" name="Picture 74">
                <a:extLst>
                  <a:ext uri="{FF2B5EF4-FFF2-40B4-BE49-F238E27FC236}">
                    <a16:creationId xmlns="" xmlns:a16="http://schemas.microsoft.com/office/drawing/2014/main" id="{DAC69C02-DEE0-4709-8D32-737E936A4EF1}"/>
                  </a:ext>
                </a:extLst>
              </p:cNvPr>
              <p:cNvPicPr>
                <a:picLocks noChangeAspect="1"/>
              </p:cNvPicPr>
              <p:nvPr/>
            </p:nvPicPr>
            <p:blipFill>
              <a:blip r:embed="rId7"/>
              <a:stretch>
                <a:fillRect/>
              </a:stretch>
            </p:blipFill>
            <p:spPr>
              <a:xfrm>
                <a:off x="1642271" y="4655371"/>
                <a:ext cx="1333003" cy="746482"/>
              </a:xfrm>
              <a:prstGeom prst="rect">
                <a:avLst/>
              </a:prstGeom>
            </p:spPr>
          </p:pic>
          <p:sp>
            <p:nvSpPr>
              <p:cNvPr id="76" name="TextBox 75">
                <a:extLst>
                  <a:ext uri="{FF2B5EF4-FFF2-40B4-BE49-F238E27FC236}">
                    <a16:creationId xmlns="" xmlns:a16="http://schemas.microsoft.com/office/drawing/2014/main" id="{6C137D35-A637-4274-8628-00AA8A84EF3C}"/>
                  </a:ext>
                </a:extLst>
              </p:cNvPr>
              <p:cNvSpPr txBox="1"/>
              <p:nvPr/>
            </p:nvSpPr>
            <p:spPr>
              <a:xfrm>
                <a:off x="1884300" y="5337615"/>
                <a:ext cx="976832" cy="584776"/>
              </a:xfrm>
              <a:prstGeom prst="rect">
                <a:avLst/>
              </a:prstGeom>
              <a:noFill/>
            </p:spPr>
            <p:txBody>
              <a:bodyPr wrap="square" rtlCol="0">
                <a:spAutoFit/>
              </a:bodyPr>
              <a:lstStyle/>
              <a:p>
                <a:pPr algn="ctr" defTabSz="685800">
                  <a:defRPr/>
                </a:pPr>
                <a:r>
                  <a:rPr lang="it-IT" sz="750" b="1" dirty="0">
                    <a:solidFill>
                      <a:srgbClr val="646569"/>
                    </a:solidFill>
                    <a:latin typeface="Arial"/>
                  </a:rPr>
                  <a:t>Ford Aspire  </a:t>
                </a:r>
              </a:p>
              <a:p>
                <a:pPr algn="ctr" defTabSz="685800">
                  <a:defRPr/>
                </a:pPr>
                <a:r>
                  <a:rPr lang="it-IT" sz="750" b="1" dirty="0">
                    <a:solidFill>
                      <a:srgbClr val="646569"/>
                    </a:solidFill>
                    <a:latin typeface="Arial"/>
                  </a:rPr>
                  <a:t>Ambiente</a:t>
                </a:r>
              </a:p>
            </p:txBody>
          </p:sp>
        </p:grpSp>
        <p:sp>
          <p:nvSpPr>
            <p:cNvPr id="77" name="TextBox 76">
              <a:extLst>
                <a:ext uri="{FF2B5EF4-FFF2-40B4-BE49-F238E27FC236}">
                  <a16:creationId xmlns="" xmlns:a16="http://schemas.microsoft.com/office/drawing/2014/main" id="{251FEE7B-E593-404F-81FE-79D30D34C226}"/>
                </a:ext>
              </a:extLst>
            </p:cNvPr>
            <p:cNvSpPr txBox="1"/>
            <p:nvPr/>
          </p:nvSpPr>
          <p:spPr>
            <a:xfrm>
              <a:off x="3447992" y="4811413"/>
              <a:ext cx="976832" cy="430887"/>
            </a:xfrm>
            <a:prstGeom prst="rect">
              <a:avLst/>
            </a:prstGeom>
            <a:noFill/>
          </p:spPr>
          <p:txBody>
            <a:bodyPr wrap="square" rtlCol="0">
              <a:spAutoFit/>
            </a:bodyPr>
            <a:lstStyle/>
            <a:p>
              <a:pPr algn="ctr" defTabSz="685800">
                <a:defRPr/>
              </a:pPr>
              <a:r>
                <a:rPr lang="en-IN" sz="750" b="1" dirty="0">
                  <a:solidFill>
                    <a:srgbClr val="646569"/>
                  </a:solidFill>
                  <a:latin typeface="Arial"/>
                </a:rPr>
                <a:t>Honda Jazz V Petrol</a:t>
              </a:r>
            </a:p>
          </p:txBody>
        </p:sp>
        <p:pic>
          <p:nvPicPr>
            <p:cNvPr id="78" name="Picture 77">
              <a:extLst>
                <a:ext uri="{FF2B5EF4-FFF2-40B4-BE49-F238E27FC236}">
                  <a16:creationId xmlns="" xmlns:a16="http://schemas.microsoft.com/office/drawing/2014/main" id="{734F8326-F4BB-46D3-AC01-5E6DB1CBDE95}"/>
                </a:ext>
              </a:extLst>
            </p:cNvPr>
            <p:cNvPicPr>
              <a:picLocks noChangeAspect="1"/>
            </p:cNvPicPr>
            <p:nvPr/>
          </p:nvPicPr>
          <p:blipFill>
            <a:blip r:embed="rId8"/>
            <a:stretch>
              <a:fillRect/>
            </a:stretch>
          </p:blipFill>
          <p:spPr>
            <a:xfrm>
              <a:off x="4682577" y="3662546"/>
              <a:ext cx="1419365" cy="714977"/>
            </a:xfrm>
            <a:prstGeom prst="rect">
              <a:avLst/>
            </a:prstGeom>
          </p:spPr>
        </p:pic>
        <p:sp>
          <p:nvSpPr>
            <p:cNvPr id="79" name="TextBox 78">
              <a:extLst>
                <a:ext uri="{FF2B5EF4-FFF2-40B4-BE49-F238E27FC236}">
                  <a16:creationId xmlns="" xmlns:a16="http://schemas.microsoft.com/office/drawing/2014/main" id="{740447E7-B2EB-47D8-A90E-FE5A9500FF6E}"/>
                </a:ext>
              </a:extLst>
            </p:cNvPr>
            <p:cNvSpPr txBox="1"/>
            <p:nvPr/>
          </p:nvSpPr>
          <p:spPr>
            <a:xfrm>
              <a:off x="4552275" y="4311761"/>
              <a:ext cx="1717151" cy="276999"/>
            </a:xfrm>
            <a:prstGeom prst="rect">
              <a:avLst/>
            </a:prstGeom>
            <a:noFill/>
          </p:spPr>
          <p:txBody>
            <a:bodyPr wrap="square" rtlCol="0">
              <a:spAutoFit/>
            </a:bodyPr>
            <a:lstStyle/>
            <a:p>
              <a:pPr algn="ctr" defTabSz="685800">
                <a:defRPr/>
              </a:pPr>
              <a:r>
                <a:rPr lang="nl-NL" sz="750" b="1" dirty="0">
                  <a:solidFill>
                    <a:srgbClr val="646569"/>
                  </a:solidFill>
                  <a:latin typeface="Arial"/>
                </a:rPr>
                <a:t>Toyota Yaris J MT</a:t>
              </a:r>
            </a:p>
          </p:txBody>
        </p:sp>
        <p:pic>
          <p:nvPicPr>
            <p:cNvPr id="80" name="Picture 79">
              <a:extLst>
                <a:ext uri="{FF2B5EF4-FFF2-40B4-BE49-F238E27FC236}">
                  <a16:creationId xmlns="" xmlns:a16="http://schemas.microsoft.com/office/drawing/2014/main" id="{463A5B63-EBC5-4D70-8E28-FB1672CBFCF6}"/>
                </a:ext>
              </a:extLst>
            </p:cNvPr>
            <p:cNvPicPr>
              <a:picLocks noChangeAspect="1"/>
            </p:cNvPicPr>
            <p:nvPr/>
          </p:nvPicPr>
          <p:blipFill>
            <a:blip r:embed="rId9"/>
            <a:stretch>
              <a:fillRect/>
            </a:stretch>
          </p:blipFill>
          <p:spPr>
            <a:xfrm>
              <a:off x="6316075" y="3291366"/>
              <a:ext cx="1312283" cy="734879"/>
            </a:xfrm>
            <a:prstGeom prst="rect">
              <a:avLst/>
            </a:prstGeom>
          </p:spPr>
        </p:pic>
        <p:pic>
          <p:nvPicPr>
            <p:cNvPr id="81" name="Picture 80">
              <a:extLst>
                <a:ext uri="{FF2B5EF4-FFF2-40B4-BE49-F238E27FC236}">
                  <a16:creationId xmlns="" xmlns:a16="http://schemas.microsoft.com/office/drawing/2014/main" id="{ECF3E3C9-06DB-4989-8C9E-E6B7561EE978}"/>
                </a:ext>
              </a:extLst>
            </p:cNvPr>
            <p:cNvPicPr>
              <a:picLocks noChangeAspect="1"/>
            </p:cNvPicPr>
            <p:nvPr/>
          </p:nvPicPr>
          <p:blipFill>
            <a:blip r:embed="rId10"/>
            <a:stretch>
              <a:fillRect/>
            </a:stretch>
          </p:blipFill>
          <p:spPr>
            <a:xfrm>
              <a:off x="7854504" y="2761796"/>
              <a:ext cx="1376939" cy="718986"/>
            </a:xfrm>
            <a:prstGeom prst="rect">
              <a:avLst/>
            </a:prstGeom>
          </p:spPr>
        </p:pic>
        <p:sp>
          <p:nvSpPr>
            <p:cNvPr id="82" name="TextBox 81">
              <a:extLst>
                <a:ext uri="{FF2B5EF4-FFF2-40B4-BE49-F238E27FC236}">
                  <a16:creationId xmlns="" xmlns:a16="http://schemas.microsoft.com/office/drawing/2014/main" id="{7CFA0A94-0860-4DBA-8F74-B7B5CB6F1B9C}"/>
                </a:ext>
              </a:extLst>
            </p:cNvPr>
            <p:cNvSpPr txBox="1"/>
            <p:nvPr/>
          </p:nvSpPr>
          <p:spPr>
            <a:xfrm>
              <a:off x="6414845" y="4017033"/>
              <a:ext cx="1196129" cy="430887"/>
            </a:xfrm>
            <a:prstGeom prst="rect">
              <a:avLst/>
            </a:prstGeom>
            <a:solidFill>
              <a:schemeClr val="bg1"/>
            </a:solidFill>
          </p:spPr>
          <p:txBody>
            <a:bodyPr wrap="square" rtlCol="0">
              <a:spAutoFit/>
            </a:bodyPr>
            <a:lstStyle/>
            <a:p>
              <a:pPr algn="ctr" defTabSz="685800">
                <a:defRPr/>
              </a:pPr>
              <a:r>
                <a:rPr lang="pt-BR" sz="750" b="1" dirty="0">
                  <a:solidFill>
                    <a:srgbClr val="646569"/>
                  </a:solidFill>
                  <a:latin typeface="Arial"/>
                </a:rPr>
                <a:t>Hyundai Tucson 2WD MT</a:t>
              </a:r>
            </a:p>
          </p:txBody>
        </p:sp>
        <p:sp>
          <p:nvSpPr>
            <p:cNvPr id="83" name="TextBox 82">
              <a:extLst>
                <a:ext uri="{FF2B5EF4-FFF2-40B4-BE49-F238E27FC236}">
                  <a16:creationId xmlns="" xmlns:a16="http://schemas.microsoft.com/office/drawing/2014/main" id="{4160C7AC-E562-444D-B912-9DCC678AEB40}"/>
                </a:ext>
              </a:extLst>
            </p:cNvPr>
            <p:cNvSpPr txBox="1"/>
            <p:nvPr/>
          </p:nvSpPr>
          <p:spPr>
            <a:xfrm>
              <a:off x="7684397" y="3493498"/>
              <a:ext cx="1717151" cy="276999"/>
            </a:xfrm>
            <a:prstGeom prst="rect">
              <a:avLst/>
            </a:prstGeom>
            <a:noFill/>
          </p:spPr>
          <p:txBody>
            <a:bodyPr wrap="square" rtlCol="0">
              <a:spAutoFit/>
            </a:bodyPr>
            <a:lstStyle/>
            <a:p>
              <a:pPr algn="ctr" defTabSz="685800">
                <a:defRPr/>
              </a:pPr>
              <a:r>
                <a:rPr lang="pt-BR" sz="750" b="1" dirty="0">
                  <a:solidFill>
                    <a:srgbClr val="646569"/>
                  </a:solidFill>
                  <a:latin typeface="Arial"/>
                </a:rPr>
                <a:t>BMW X1 S</a:t>
              </a:r>
            </a:p>
          </p:txBody>
        </p:sp>
      </p:grpSp>
    </p:spTree>
    <p:extLst>
      <p:ext uri="{BB962C8B-B14F-4D97-AF65-F5344CB8AC3E}">
        <p14:creationId xmlns:p14="http://schemas.microsoft.com/office/powerpoint/2010/main" val="35166996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0-#ppt_w/2"/>
                                          </p:val>
                                        </p:tav>
                                        <p:tav tm="100000">
                                          <p:val>
                                            <p:strVal val="#ppt_x"/>
                                          </p:val>
                                        </p:tav>
                                      </p:tavLst>
                                    </p:anim>
                                    <p:anim calcmode="lin" valueType="num">
                                      <p:cBhvr additive="base">
                                        <p:cTn id="12" dur="500" fill="hold"/>
                                        <p:tgtEl>
                                          <p:spTgt spid="5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fill="hold"/>
                                        <p:tgtEl>
                                          <p:spTgt spid="52"/>
                                        </p:tgtEl>
                                        <p:attrNameLst>
                                          <p:attrName>ppt_x</p:attrName>
                                        </p:attrNameLst>
                                      </p:cBhvr>
                                      <p:tavLst>
                                        <p:tav tm="0">
                                          <p:val>
                                            <p:strVal val="0-#ppt_w/2"/>
                                          </p:val>
                                        </p:tav>
                                        <p:tav tm="100000">
                                          <p:val>
                                            <p:strVal val="#ppt_x"/>
                                          </p:val>
                                        </p:tav>
                                      </p:tavLst>
                                    </p:anim>
                                    <p:anim calcmode="lin" valueType="num">
                                      <p:cBhvr additive="base">
                                        <p:cTn id="16" dur="500" fill="hold"/>
                                        <p:tgtEl>
                                          <p:spTgt spid="5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500" fill="hold"/>
                                        <p:tgtEl>
                                          <p:spTgt spid="54"/>
                                        </p:tgtEl>
                                        <p:attrNameLst>
                                          <p:attrName>ppt_x</p:attrName>
                                        </p:attrNameLst>
                                      </p:cBhvr>
                                      <p:tavLst>
                                        <p:tav tm="0">
                                          <p:val>
                                            <p:strVal val="0-#ppt_w/2"/>
                                          </p:val>
                                        </p:tav>
                                        <p:tav tm="100000">
                                          <p:val>
                                            <p:strVal val="#ppt_x"/>
                                          </p:val>
                                        </p:tav>
                                      </p:tavLst>
                                    </p:anim>
                                    <p:anim calcmode="lin" valueType="num">
                                      <p:cBhvr additive="base">
                                        <p:cTn id="24" dur="500" fill="hold"/>
                                        <p:tgtEl>
                                          <p:spTgt spid="5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0-#ppt_w/2"/>
                                          </p:val>
                                        </p:tav>
                                        <p:tav tm="100000">
                                          <p:val>
                                            <p:strVal val="#ppt_x"/>
                                          </p:val>
                                        </p:tav>
                                      </p:tavLst>
                                    </p:anim>
                                    <p:anim calcmode="lin" valueType="num">
                                      <p:cBhvr additive="base">
                                        <p:cTn id="28" dur="500" fill="hold"/>
                                        <p:tgtEl>
                                          <p:spTgt spid="55"/>
                                        </p:tgtEl>
                                        <p:attrNameLst>
                                          <p:attrName>ppt_y</p:attrName>
                                        </p:attrNameLst>
                                      </p:cBhvr>
                                      <p:tavLst>
                                        <p:tav tm="0">
                                          <p:val>
                                            <p:strVal val="#ppt_y"/>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par>
                                <p:cTn id="33" presetID="31" presetClass="entr" presetSubtype="0" fill="hold" grpId="0" nodeType="withEffect">
                                  <p:stCondLst>
                                    <p:cond delay="0"/>
                                  </p:stCondLst>
                                  <p:childTnLst>
                                    <p:set>
                                      <p:cBhvr>
                                        <p:cTn id="34" dur="1" fill="hold">
                                          <p:stCondLst>
                                            <p:cond delay="0"/>
                                          </p:stCondLst>
                                        </p:cTn>
                                        <p:tgtEl>
                                          <p:spTgt spid="88"/>
                                        </p:tgtEl>
                                        <p:attrNameLst>
                                          <p:attrName>style.visibility</p:attrName>
                                        </p:attrNameLst>
                                      </p:cBhvr>
                                      <p:to>
                                        <p:strVal val="visible"/>
                                      </p:to>
                                    </p:set>
                                    <p:anim calcmode="lin" valueType="num">
                                      <p:cBhvr>
                                        <p:cTn id="35" dur="1000" fill="hold"/>
                                        <p:tgtEl>
                                          <p:spTgt spid="88"/>
                                        </p:tgtEl>
                                        <p:attrNameLst>
                                          <p:attrName>ppt_w</p:attrName>
                                        </p:attrNameLst>
                                      </p:cBhvr>
                                      <p:tavLst>
                                        <p:tav tm="0">
                                          <p:val>
                                            <p:fltVal val="0"/>
                                          </p:val>
                                        </p:tav>
                                        <p:tav tm="100000">
                                          <p:val>
                                            <p:strVal val="#ppt_w"/>
                                          </p:val>
                                        </p:tav>
                                      </p:tavLst>
                                    </p:anim>
                                    <p:anim calcmode="lin" valueType="num">
                                      <p:cBhvr>
                                        <p:cTn id="36" dur="1000" fill="hold"/>
                                        <p:tgtEl>
                                          <p:spTgt spid="88"/>
                                        </p:tgtEl>
                                        <p:attrNameLst>
                                          <p:attrName>ppt_h</p:attrName>
                                        </p:attrNameLst>
                                      </p:cBhvr>
                                      <p:tavLst>
                                        <p:tav tm="0">
                                          <p:val>
                                            <p:fltVal val="0"/>
                                          </p:val>
                                        </p:tav>
                                        <p:tav tm="100000">
                                          <p:val>
                                            <p:strVal val="#ppt_h"/>
                                          </p:val>
                                        </p:tav>
                                      </p:tavLst>
                                    </p:anim>
                                    <p:anim calcmode="lin" valueType="num">
                                      <p:cBhvr>
                                        <p:cTn id="37" dur="1000" fill="hold"/>
                                        <p:tgtEl>
                                          <p:spTgt spid="88"/>
                                        </p:tgtEl>
                                        <p:attrNameLst>
                                          <p:attrName>style.rotation</p:attrName>
                                        </p:attrNameLst>
                                      </p:cBhvr>
                                      <p:tavLst>
                                        <p:tav tm="0">
                                          <p:val>
                                            <p:fltVal val="90"/>
                                          </p:val>
                                        </p:tav>
                                        <p:tav tm="100000">
                                          <p:val>
                                            <p:fltVal val="0"/>
                                          </p:val>
                                        </p:tav>
                                      </p:tavLst>
                                    </p:anim>
                                    <p:animEffect transition="in" filter="fade">
                                      <p:cBhvr>
                                        <p:cTn id="38" dur="1000"/>
                                        <p:tgtEl>
                                          <p:spTgt spid="88"/>
                                        </p:tgtEl>
                                      </p:cBhvr>
                                    </p:animEffect>
                                  </p:childTnLst>
                                </p:cTn>
                              </p:par>
                              <p:par>
                                <p:cTn id="39" presetID="31" presetClass="entr" presetSubtype="0" fill="hold" nodeType="withEffect">
                                  <p:stCondLst>
                                    <p:cond delay="0"/>
                                  </p:stCondLst>
                                  <p:childTnLst>
                                    <p:set>
                                      <p:cBhvr>
                                        <p:cTn id="40" dur="1" fill="hold">
                                          <p:stCondLst>
                                            <p:cond delay="0"/>
                                          </p:stCondLst>
                                        </p:cTn>
                                        <p:tgtEl>
                                          <p:spTgt spid="73"/>
                                        </p:tgtEl>
                                        <p:attrNameLst>
                                          <p:attrName>style.visibility</p:attrName>
                                        </p:attrNameLst>
                                      </p:cBhvr>
                                      <p:to>
                                        <p:strVal val="visible"/>
                                      </p:to>
                                    </p:set>
                                    <p:anim calcmode="lin" valueType="num">
                                      <p:cBhvr>
                                        <p:cTn id="41" dur="1000" fill="hold"/>
                                        <p:tgtEl>
                                          <p:spTgt spid="73"/>
                                        </p:tgtEl>
                                        <p:attrNameLst>
                                          <p:attrName>ppt_w</p:attrName>
                                        </p:attrNameLst>
                                      </p:cBhvr>
                                      <p:tavLst>
                                        <p:tav tm="0">
                                          <p:val>
                                            <p:fltVal val="0"/>
                                          </p:val>
                                        </p:tav>
                                        <p:tav tm="100000">
                                          <p:val>
                                            <p:strVal val="#ppt_w"/>
                                          </p:val>
                                        </p:tav>
                                      </p:tavLst>
                                    </p:anim>
                                    <p:anim calcmode="lin" valueType="num">
                                      <p:cBhvr>
                                        <p:cTn id="42" dur="1000" fill="hold"/>
                                        <p:tgtEl>
                                          <p:spTgt spid="73"/>
                                        </p:tgtEl>
                                        <p:attrNameLst>
                                          <p:attrName>ppt_h</p:attrName>
                                        </p:attrNameLst>
                                      </p:cBhvr>
                                      <p:tavLst>
                                        <p:tav tm="0">
                                          <p:val>
                                            <p:fltVal val="0"/>
                                          </p:val>
                                        </p:tav>
                                        <p:tav tm="100000">
                                          <p:val>
                                            <p:strVal val="#ppt_h"/>
                                          </p:val>
                                        </p:tav>
                                      </p:tavLst>
                                    </p:anim>
                                    <p:anim calcmode="lin" valueType="num">
                                      <p:cBhvr>
                                        <p:cTn id="43" dur="1000" fill="hold"/>
                                        <p:tgtEl>
                                          <p:spTgt spid="73"/>
                                        </p:tgtEl>
                                        <p:attrNameLst>
                                          <p:attrName>style.rotation</p:attrName>
                                        </p:attrNameLst>
                                      </p:cBhvr>
                                      <p:tavLst>
                                        <p:tav tm="0">
                                          <p:val>
                                            <p:fltVal val="90"/>
                                          </p:val>
                                        </p:tav>
                                        <p:tav tm="100000">
                                          <p:val>
                                            <p:fltVal val="0"/>
                                          </p:val>
                                        </p:tav>
                                      </p:tavLst>
                                    </p:anim>
                                    <p:animEffect transition="in" filter="fade">
                                      <p:cBhvr>
                                        <p:cTn id="44" dur="1000"/>
                                        <p:tgtEl>
                                          <p:spTgt spid="73"/>
                                        </p:tgtEl>
                                      </p:cBhvr>
                                    </p:animEffect>
                                  </p:childTnLst>
                                </p:cTn>
                              </p:par>
                              <p:par>
                                <p:cTn id="45" presetID="31" presetClass="entr" presetSubtype="0" fill="hold"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p:cTn id="47" dur="1000" fill="hold"/>
                                        <p:tgtEl>
                                          <p:spTgt spid="71"/>
                                        </p:tgtEl>
                                        <p:attrNameLst>
                                          <p:attrName>ppt_w</p:attrName>
                                        </p:attrNameLst>
                                      </p:cBhvr>
                                      <p:tavLst>
                                        <p:tav tm="0">
                                          <p:val>
                                            <p:fltVal val="0"/>
                                          </p:val>
                                        </p:tav>
                                        <p:tav tm="100000">
                                          <p:val>
                                            <p:strVal val="#ppt_w"/>
                                          </p:val>
                                        </p:tav>
                                      </p:tavLst>
                                    </p:anim>
                                    <p:anim calcmode="lin" valueType="num">
                                      <p:cBhvr>
                                        <p:cTn id="48" dur="1000" fill="hold"/>
                                        <p:tgtEl>
                                          <p:spTgt spid="71"/>
                                        </p:tgtEl>
                                        <p:attrNameLst>
                                          <p:attrName>ppt_h</p:attrName>
                                        </p:attrNameLst>
                                      </p:cBhvr>
                                      <p:tavLst>
                                        <p:tav tm="0">
                                          <p:val>
                                            <p:fltVal val="0"/>
                                          </p:val>
                                        </p:tav>
                                        <p:tav tm="100000">
                                          <p:val>
                                            <p:strVal val="#ppt_h"/>
                                          </p:val>
                                        </p:tav>
                                      </p:tavLst>
                                    </p:anim>
                                    <p:anim calcmode="lin" valueType="num">
                                      <p:cBhvr>
                                        <p:cTn id="49" dur="1000" fill="hold"/>
                                        <p:tgtEl>
                                          <p:spTgt spid="71"/>
                                        </p:tgtEl>
                                        <p:attrNameLst>
                                          <p:attrName>style.rotation</p:attrName>
                                        </p:attrNameLst>
                                      </p:cBhvr>
                                      <p:tavLst>
                                        <p:tav tm="0">
                                          <p:val>
                                            <p:fltVal val="90"/>
                                          </p:val>
                                        </p:tav>
                                        <p:tav tm="100000">
                                          <p:val>
                                            <p:fltVal val="0"/>
                                          </p:val>
                                        </p:tav>
                                      </p:tavLst>
                                    </p:anim>
                                    <p:animEffect transition="in" filter="fade">
                                      <p:cBhvr>
                                        <p:cTn id="50" dur="1000"/>
                                        <p:tgtEl>
                                          <p:spTgt spid="71"/>
                                        </p:tgtEl>
                                      </p:cBhvr>
                                    </p:animEffect>
                                  </p:childTnLst>
                                </p:cTn>
                              </p:par>
                              <p:par>
                                <p:cTn id="51" presetID="31" presetClass="entr" presetSubtype="0" fill="hold" nodeType="withEffect">
                                  <p:stCondLst>
                                    <p:cond delay="0"/>
                                  </p:stCondLst>
                                  <p:childTnLst>
                                    <p:set>
                                      <p:cBhvr>
                                        <p:cTn id="52" dur="1" fill="hold">
                                          <p:stCondLst>
                                            <p:cond delay="0"/>
                                          </p:stCondLst>
                                        </p:cTn>
                                        <p:tgtEl>
                                          <p:spTgt spid="69"/>
                                        </p:tgtEl>
                                        <p:attrNameLst>
                                          <p:attrName>style.visibility</p:attrName>
                                        </p:attrNameLst>
                                      </p:cBhvr>
                                      <p:to>
                                        <p:strVal val="visible"/>
                                      </p:to>
                                    </p:set>
                                    <p:anim calcmode="lin" valueType="num">
                                      <p:cBhvr>
                                        <p:cTn id="53" dur="1000" fill="hold"/>
                                        <p:tgtEl>
                                          <p:spTgt spid="69"/>
                                        </p:tgtEl>
                                        <p:attrNameLst>
                                          <p:attrName>ppt_w</p:attrName>
                                        </p:attrNameLst>
                                      </p:cBhvr>
                                      <p:tavLst>
                                        <p:tav tm="0">
                                          <p:val>
                                            <p:fltVal val="0"/>
                                          </p:val>
                                        </p:tav>
                                        <p:tav tm="100000">
                                          <p:val>
                                            <p:strVal val="#ppt_w"/>
                                          </p:val>
                                        </p:tav>
                                      </p:tavLst>
                                    </p:anim>
                                    <p:anim calcmode="lin" valueType="num">
                                      <p:cBhvr>
                                        <p:cTn id="54" dur="1000" fill="hold"/>
                                        <p:tgtEl>
                                          <p:spTgt spid="69"/>
                                        </p:tgtEl>
                                        <p:attrNameLst>
                                          <p:attrName>ppt_h</p:attrName>
                                        </p:attrNameLst>
                                      </p:cBhvr>
                                      <p:tavLst>
                                        <p:tav tm="0">
                                          <p:val>
                                            <p:fltVal val="0"/>
                                          </p:val>
                                        </p:tav>
                                        <p:tav tm="100000">
                                          <p:val>
                                            <p:strVal val="#ppt_h"/>
                                          </p:val>
                                        </p:tav>
                                      </p:tavLst>
                                    </p:anim>
                                    <p:anim calcmode="lin" valueType="num">
                                      <p:cBhvr>
                                        <p:cTn id="55" dur="1000" fill="hold"/>
                                        <p:tgtEl>
                                          <p:spTgt spid="69"/>
                                        </p:tgtEl>
                                        <p:attrNameLst>
                                          <p:attrName>style.rotation</p:attrName>
                                        </p:attrNameLst>
                                      </p:cBhvr>
                                      <p:tavLst>
                                        <p:tav tm="0">
                                          <p:val>
                                            <p:fltVal val="90"/>
                                          </p:val>
                                        </p:tav>
                                        <p:tav tm="100000">
                                          <p:val>
                                            <p:fltVal val="0"/>
                                          </p:val>
                                        </p:tav>
                                      </p:tavLst>
                                    </p:anim>
                                    <p:animEffect transition="in" filter="fade">
                                      <p:cBhvr>
                                        <p:cTn id="56"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D09A84CF-C7E3-4CB7-8059-4B9A9C94C74F}"/>
              </a:ext>
            </a:extLst>
          </p:cNvPr>
          <p:cNvSpPr>
            <a:spLocks noGrp="1"/>
          </p:cNvSpPr>
          <p:nvPr>
            <p:ph type="sldNum" sz="quarter" idx="12"/>
          </p:nvPr>
        </p:nvSpPr>
        <p:spPr/>
        <p:txBody>
          <a:bodyPr/>
          <a:lstStyle/>
          <a:p>
            <a:pPr defTabSz="685800">
              <a:defRPr/>
            </a:pPr>
            <a:fld id="{3F2B5CF4-79E2-4BCE-8F81-53ED60D4893F}" type="slidenum">
              <a:rPr lang="en-US">
                <a:solidFill>
                  <a:srgbClr val="646569"/>
                </a:solidFill>
                <a:latin typeface="Arial"/>
              </a:rPr>
              <a:pPr defTabSz="685800">
                <a:defRPr/>
              </a:pPr>
              <a:t>25</a:t>
            </a:fld>
            <a:endParaRPr lang="en-US">
              <a:solidFill>
                <a:srgbClr val="646569"/>
              </a:solidFill>
              <a:latin typeface="Arial"/>
            </a:endParaRPr>
          </a:p>
        </p:txBody>
      </p:sp>
      <p:sp>
        <p:nvSpPr>
          <p:cNvPr id="9" name="Title 1">
            <a:extLst>
              <a:ext uri="{FF2B5EF4-FFF2-40B4-BE49-F238E27FC236}">
                <a16:creationId xmlns="" xmlns:a16="http://schemas.microsoft.com/office/drawing/2014/main" id="{9AC1369B-7F34-47C3-86AB-28137BD9157D}"/>
              </a:ext>
            </a:extLst>
          </p:cNvPr>
          <p:cNvSpPr>
            <a:spLocks noGrp="1"/>
          </p:cNvSpPr>
          <p:nvPr>
            <p:ph type="title"/>
          </p:nvPr>
        </p:nvSpPr>
        <p:spPr>
          <a:xfrm>
            <a:off x="1937148" y="1511519"/>
            <a:ext cx="8317706" cy="612114"/>
          </a:xfrm>
        </p:spPr>
        <p:txBody>
          <a:bodyPr>
            <a:normAutofit fontScale="90000"/>
          </a:bodyPr>
          <a:lstStyle/>
          <a:p>
            <a:pPr algn="ctr"/>
            <a:r>
              <a:rPr lang="en-US" dirty="0"/>
              <a:t>Entry into Dream Program</a:t>
            </a:r>
            <a:endParaRPr lang="en-IN" dirty="0">
              <a:solidFill>
                <a:schemeClr val="accent6">
                  <a:lumMod val="50000"/>
                </a:schemeClr>
              </a:solidFill>
            </a:endParaRPr>
          </a:p>
        </p:txBody>
      </p:sp>
      <p:grpSp>
        <p:nvGrpSpPr>
          <p:cNvPr id="2054" name="Group 2053">
            <a:extLst>
              <a:ext uri="{FF2B5EF4-FFF2-40B4-BE49-F238E27FC236}">
                <a16:creationId xmlns="" xmlns:a16="http://schemas.microsoft.com/office/drawing/2014/main" id="{0F619D08-AC8F-4639-8DC3-7497A5F3AC27}"/>
              </a:ext>
            </a:extLst>
          </p:cNvPr>
          <p:cNvGrpSpPr/>
          <p:nvPr/>
        </p:nvGrpSpPr>
        <p:grpSpPr>
          <a:xfrm>
            <a:off x="7532161" y="1779145"/>
            <a:ext cx="3098689" cy="3811250"/>
            <a:chOff x="8010879" y="1229194"/>
            <a:chExt cx="4131584" cy="5081666"/>
          </a:xfrm>
        </p:grpSpPr>
        <p:sp>
          <p:nvSpPr>
            <p:cNvPr id="19" name="Rectangle: Rounded Corners 18">
              <a:extLst>
                <a:ext uri="{FF2B5EF4-FFF2-40B4-BE49-F238E27FC236}">
                  <a16:creationId xmlns="" xmlns:a16="http://schemas.microsoft.com/office/drawing/2014/main" id="{B6B806CA-D82B-44D8-8FC0-CCCC447DBFA5}"/>
                </a:ext>
              </a:extLst>
            </p:cNvPr>
            <p:cNvSpPr/>
            <p:nvPr/>
          </p:nvSpPr>
          <p:spPr>
            <a:xfrm>
              <a:off x="9101070" y="1915812"/>
              <a:ext cx="2458387" cy="44336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IN" sz="1350" b="1" dirty="0">
                  <a:solidFill>
                    <a:srgbClr val="646569">
                      <a:lumMod val="50000"/>
                    </a:srgbClr>
                  </a:solidFill>
                  <a:latin typeface="Arial"/>
                </a:rPr>
                <a:t>STEPS FOR ENTRY</a:t>
              </a:r>
            </a:p>
          </p:txBody>
        </p:sp>
        <p:sp>
          <p:nvSpPr>
            <p:cNvPr id="20" name="Oval 19">
              <a:extLst>
                <a:ext uri="{FF2B5EF4-FFF2-40B4-BE49-F238E27FC236}">
                  <a16:creationId xmlns="" xmlns:a16="http://schemas.microsoft.com/office/drawing/2014/main" id="{0EDE35E9-B9A2-4333-9CAC-901F2ABE8D56}"/>
                </a:ext>
              </a:extLst>
            </p:cNvPr>
            <p:cNvSpPr/>
            <p:nvPr/>
          </p:nvSpPr>
          <p:spPr>
            <a:xfrm>
              <a:off x="8801267" y="1514007"/>
              <a:ext cx="599607" cy="58461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r>
                <a:rPr lang="en-IN" sz="1350" dirty="0">
                  <a:solidFill>
                    <a:srgbClr val="646569"/>
                  </a:solidFill>
                  <a:latin typeface="Arial"/>
                </a:rPr>
                <a:t>3</a:t>
              </a:r>
            </a:p>
          </p:txBody>
        </p:sp>
        <p:grpSp>
          <p:nvGrpSpPr>
            <p:cNvPr id="21" name="Group 20">
              <a:extLst>
                <a:ext uri="{FF2B5EF4-FFF2-40B4-BE49-F238E27FC236}">
                  <a16:creationId xmlns="" xmlns:a16="http://schemas.microsoft.com/office/drawing/2014/main" id="{F347E13B-79C4-4794-8A21-EADEF42EBE39}"/>
                </a:ext>
              </a:extLst>
            </p:cNvPr>
            <p:cNvGrpSpPr/>
            <p:nvPr/>
          </p:nvGrpSpPr>
          <p:grpSpPr>
            <a:xfrm>
              <a:off x="8691341" y="3133816"/>
              <a:ext cx="1411620" cy="2212363"/>
              <a:chOff x="2642382" y="1517409"/>
              <a:chExt cx="2364334" cy="3749908"/>
            </a:xfrm>
          </p:grpSpPr>
          <p:pic>
            <p:nvPicPr>
              <p:cNvPr id="22" name="Picture 2" descr="Image result for Apply">
                <a:extLst>
                  <a:ext uri="{FF2B5EF4-FFF2-40B4-BE49-F238E27FC236}">
                    <a16:creationId xmlns="" xmlns:a16="http://schemas.microsoft.com/office/drawing/2014/main" id="{5A852F5C-F3F2-4C01-B353-9A5B00548BD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 r="967" b="12131"/>
              <a:stretch/>
            </p:blipFill>
            <p:spPr bwMode="auto">
              <a:xfrm>
                <a:off x="2642382" y="2145374"/>
                <a:ext cx="2364334" cy="2348411"/>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 xmlns:a16="http://schemas.microsoft.com/office/drawing/2014/main" id="{F6FBDCB3-2F2D-40A9-BC66-ED1642FC009F}"/>
                  </a:ext>
                </a:extLst>
              </p:cNvPr>
              <p:cNvSpPr txBox="1"/>
              <p:nvPr/>
            </p:nvSpPr>
            <p:spPr>
              <a:xfrm>
                <a:off x="2973976" y="1517409"/>
                <a:ext cx="1701142" cy="730343"/>
              </a:xfrm>
              <a:prstGeom prst="rect">
                <a:avLst/>
              </a:prstGeom>
              <a:noFill/>
            </p:spPr>
            <p:txBody>
              <a:bodyPr wrap="none" rtlCol="0">
                <a:spAutoFit/>
              </a:bodyPr>
              <a:lstStyle/>
              <a:p>
                <a:pPr algn="ctr" defTabSz="685800">
                  <a:defRPr/>
                </a:pPr>
                <a:r>
                  <a:rPr lang="en-IN" sz="1500" b="1" dirty="0">
                    <a:solidFill>
                      <a:srgbClr val="646569"/>
                    </a:solidFill>
                    <a:latin typeface="Arial"/>
                  </a:rPr>
                  <a:t>Step 1</a:t>
                </a:r>
              </a:p>
            </p:txBody>
          </p:sp>
          <p:sp>
            <p:nvSpPr>
              <p:cNvPr id="24" name="TextBox 23">
                <a:extLst>
                  <a:ext uri="{FF2B5EF4-FFF2-40B4-BE49-F238E27FC236}">
                    <a16:creationId xmlns="" xmlns:a16="http://schemas.microsoft.com/office/drawing/2014/main" id="{FE5BD3F6-35B7-4109-B482-9948E4D7B7BC}"/>
                  </a:ext>
                </a:extLst>
              </p:cNvPr>
              <p:cNvSpPr txBox="1"/>
              <p:nvPr/>
            </p:nvSpPr>
            <p:spPr>
              <a:xfrm>
                <a:off x="3086878" y="4536974"/>
                <a:ext cx="1604486" cy="730343"/>
              </a:xfrm>
              <a:prstGeom prst="rect">
                <a:avLst/>
              </a:prstGeom>
              <a:noFill/>
            </p:spPr>
            <p:txBody>
              <a:bodyPr wrap="none" rtlCol="0">
                <a:spAutoFit/>
              </a:bodyPr>
              <a:lstStyle/>
              <a:p>
                <a:pPr algn="ctr" defTabSz="685800">
                  <a:defRPr/>
                </a:pPr>
                <a:r>
                  <a:rPr lang="en-IN" sz="1500" b="1" dirty="0">
                    <a:solidFill>
                      <a:srgbClr val="002D72"/>
                    </a:solidFill>
                    <a:latin typeface="Arial"/>
                  </a:rPr>
                  <a:t>Apply</a:t>
                </a:r>
              </a:p>
            </p:txBody>
          </p:sp>
        </p:grpSp>
        <p:grpSp>
          <p:nvGrpSpPr>
            <p:cNvPr id="25" name="Group 24">
              <a:extLst>
                <a:ext uri="{FF2B5EF4-FFF2-40B4-BE49-F238E27FC236}">
                  <a16:creationId xmlns="" xmlns:a16="http://schemas.microsoft.com/office/drawing/2014/main" id="{A782C2B9-83D3-462D-B847-507987C7F77D}"/>
                </a:ext>
              </a:extLst>
            </p:cNvPr>
            <p:cNvGrpSpPr/>
            <p:nvPr/>
          </p:nvGrpSpPr>
          <p:grpSpPr>
            <a:xfrm>
              <a:off x="9939380" y="3157882"/>
              <a:ext cx="2203083" cy="2214742"/>
              <a:chOff x="6439895" y="1517409"/>
              <a:chExt cx="3894328" cy="3748935"/>
            </a:xfrm>
          </p:grpSpPr>
          <p:pic>
            <p:nvPicPr>
              <p:cNvPr id="26" name="Picture 4" descr="Image result for Sign Agreement">
                <a:extLst>
                  <a:ext uri="{FF2B5EF4-FFF2-40B4-BE49-F238E27FC236}">
                    <a16:creationId xmlns="" xmlns:a16="http://schemas.microsoft.com/office/drawing/2014/main" id="{A89D7BB6-BC53-47F6-97A6-FC34566C12F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202418" y="2254099"/>
                <a:ext cx="2347200" cy="2118861"/>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 xmlns:a16="http://schemas.microsoft.com/office/drawing/2014/main" id="{54D3AE53-506D-4862-94A3-B1506D873CDE}"/>
                  </a:ext>
                </a:extLst>
              </p:cNvPr>
              <p:cNvSpPr txBox="1"/>
              <p:nvPr/>
            </p:nvSpPr>
            <p:spPr>
              <a:xfrm>
                <a:off x="7469774" y="1517409"/>
                <a:ext cx="1795359" cy="729370"/>
              </a:xfrm>
              <a:prstGeom prst="rect">
                <a:avLst/>
              </a:prstGeom>
              <a:noFill/>
            </p:spPr>
            <p:txBody>
              <a:bodyPr wrap="none" rtlCol="0">
                <a:spAutoFit/>
              </a:bodyPr>
              <a:lstStyle/>
              <a:p>
                <a:pPr algn="ctr" defTabSz="685800">
                  <a:defRPr/>
                </a:pPr>
                <a:r>
                  <a:rPr lang="en-IN" sz="1500" b="1" dirty="0">
                    <a:solidFill>
                      <a:srgbClr val="646569"/>
                    </a:solidFill>
                    <a:latin typeface="Arial"/>
                  </a:rPr>
                  <a:t>Step 2</a:t>
                </a:r>
              </a:p>
            </p:txBody>
          </p:sp>
          <p:sp>
            <p:nvSpPr>
              <p:cNvPr id="28" name="TextBox 27">
                <a:extLst>
                  <a:ext uri="{FF2B5EF4-FFF2-40B4-BE49-F238E27FC236}">
                    <a16:creationId xmlns="" xmlns:a16="http://schemas.microsoft.com/office/drawing/2014/main" id="{8210D842-D01A-4167-BE87-048BD0BC7007}"/>
                  </a:ext>
                </a:extLst>
              </p:cNvPr>
              <p:cNvSpPr txBox="1"/>
              <p:nvPr/>
            </p:nvSpPr>
            <p:spPr>
              <a:xfrm>
                <a:off x="6439895" y="4536974"/>
                <a:ext cx="3894328" cy="729370"/>
              </a:xfrm>
              <a:prstGeom prst="rect">
                <a:avLst/>
              </a:prstGeom>
              <a:noFill/>
            </p:spPr>
            <p:txBody>
              <a:bodyPr wrap="none" rtlCol="0">
                <a:spAutoFit/>
              </a:bodyPr>
              <a:lstStyle/>
              <a:p>
                <a:pPr algn="ctr" defTabSz="685800">
                  <a:defRPr/>
                </a:pPr>
                <a:r>
                  <a:rPr lang="en-IN" sz="1500" b="1" dirty="0">
                    <a:solidFill>
                      <a:srgbClr val="002D72"/>
                    </a:solidFill>
                    <a:latin typeface="Arial"/>
                  </a:rPr>
                  <a:t>Sign Agreement</a:t>
                </a:r>
              </a:p>
            </p:txBody>
          </p:sp>
        </p:grpSp>
        <p:sp>
          <p:nvSpPr>
            <p:cNvPr id="29" name="Isosceles Triangle 28">
              <a:extLst>
                <a:ext uri="{FF2B5EF4-FFF2-40B4-BE49-F238E27FC236}">
                  <a16:creationId xmlns="" xmlns:a16="http://schemas.microsoft.com/office/drawing/2014/main" id="{57B5FEF3-566D-47E1-9904-DA0151869432}"/>
                </a:ext>
              </a:extLst>
            </p:cNvPr>
            <p:cNvSpPr/>
            <p:nvPr/>
          </p:nvSpPr>
          <p:spPr>
            <a:xfrm rot="5400000">
              <a:off x="5739922" y="3500151"/>
              <a:ext cx="5081666" cy="539752"/>
            </a:xfrm>
            <a:prstGeom prst="triangle">
              <a:avLst>
                <a:gd name="adj" fmla="val 53526"/>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85800">
                <a:defRPr/>
              </a:pPr>
              <a:endParaRPr lang="en-IN" sz="1350" dirty="0" err="1">
                <a:solidFill>
                  <a:prstClr val="white"/>
                </a:solidFill>
                <a:latin typeface="Arial"/>
              </a:endParaRPr>
            </a:p>
          </p:txBody>
        </p:sp>
      </p:grpSp>
      <p:grpSp>
        <p:nvGrpSpPr>
          <p:cNvPr id="2055" name="Group 2054">
            <a:extLst>
              <a:ext uri="{FF2B5EF4-FFF2-40B4-BE49-F238E27FC236}">
                <a16:creationId xmlns="" xmlns:a16="http://schemas.microsoft.com/office/drawing/2014/main" id="{EFFBE19D-2879-4A96-BE34-7C7A5E7C132E}"/>
              </a:ext>
            </a:extLst>
          </p:cNvPr>
          <p:cNvGrpSpPr/>
          <p:nvPr/>
        </p:nvGrpSpPr>
        <p:grpSpPr>
          <a:xfrm>
            <a:off x="1724919" y="1992756"/>
            <a:ext cx="2722167" cy="3507698"/>
            <a:chOff x="297870" y="1514007"/>
            <a:chExt cx="3629556" cy="4676931"/>
          </a:xfrm>
        </p:grpSpPr>
        <p:cxnSp>
          <p:nvCxnSpPr>
            <p:cNvPr id="12" name="Straight Connector 11">
              <a:extLst>
                <a:ext uri="{FF2B5EF4-FFF2-40B4-BE49-F238E27FC236}">
                  <a16:creationId xmlns="" xmlns:a16="http://schemas.microsoft.com/office/drawing/2014/main" id="{067F3BD4-E18E-4F15-94F3-6886DCD1AA0E}"/>
                </a:ext>
              </a:extLst>
            </p:cNvPr>
            <p:cNvCxnSpPr/>
            <p:nvPr/>
          </p:nvCxnSpPr>
          <p:spPr>
            <a:xfrm>
              <a:off x="3927426" y="1514007"/>
              <a:ext cx="0" cy="4676931"/>
            </a:xfrm>
            <a:prstGeom prst="line">
              <a:avLst/>
            </a:prstGeom>
            <a:ln w="285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 xmlns:a16="http://schemas.microsoft.com/office/drawing/2014/main" id="{1449CFE8-E426-43BA-A86B-AD8C9F720C2E}"/>
                </a:ext>
              </a:extLst>
            </p:cNvPr>
            <p:cNvSpPr/>
            <p:nvPr/>
          </p:nvSpPr>
          <p:spPr>
            <a:xfrm>
              <a:off x="689551" y="1915812"/>
              <a:ext cx="2458387" cy="44336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IN" sz="1350" b="1" dirty="0">
                  <a:solidFill>
                    <a:srgbClr val="646569">
                      <a:lumMod val="50000"/>
                    </a:srgbClr>
                  </a:solidFill>
                  <a:latin typeface="Arial"/>
                </a:rPr>
                <a:t>CHOOSE</a:t>
              </a:r>
            </a:p>
          </p:txBody>
        </p:sp>
        <p:sp>
          <p:nvSpPr>
            <p:cNvPr id="7" name="Oval 6">
              <a:extLst>
                <a:ext uri="{FF2B5EF4-FFF2-40B4-BE49-F238E27FC236}">
                  <a16:creationId xmlns="" xmlns:a16="http://schemas.microsoft.com/office/drawing/2014/main" id="{0D3219AA-306F-40AE-A8D0-55ED043F7958}"/>
                </a:ext>
              </a:extLst>
            </p:cNvPr>
            <p:cNvSpPr/>
            <p:nvPr/>
          </p:nvSpPr>
          <p:spPr>
            <a:xfrm>
              <a:off x="389748" y="1514007"/>
              <a:ext cx="599607" cy="58461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IN" sz="1350" dirty="0">
                  <a:solidFill>
                    <a:srgbClr val="646569"/>
                  </a:solidFill>
                  <a:latin typeface="Arial"/>
                </a:rPr>
                <a:t>1</a:t>
              </a:r>
            </a:p>
          </p:txBody>
        </p:sp>
        <p:sp>
          <p:nvSpPr>
            <p:cNvPr id="14" name="Rectangle: Rounded Corners 13">
              <a:extLst>
                <a:ext uri="{FF2B5EF4-FFF2-40B4-BE49-F238E27FC236}">
                  <a16:creationId xmlns="" xmlns:a16="http://schemas.microsoft.com/office/drawing/2014/main" id="{E58EA6B4-D016-45AD-A8E8-9D750724DFF5}"/>
                </a:ext>
              </a:extLst>
            </p:cNvPr>
            <p:cNvSpPr/>
            <p:nvPr/>
          </p:nvSpPr>
          <p:spPr>
            <a:xfrm>
              <a:off x="689551" y="3459787"/>
              <a:ext cx="2458387" cy="186172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IN" dirty="0">
                  <a:solidFill>
                    <a:srgbClr val="646569"/>
                  </a:solidFill>
                  <a:latin typeface="Arial"/>
                </a:rPr>
                <a:t>LC Program</a:t>
              </a:r>
            </a:p>
            <a:p>
              <a:pPr algn="ctr" defTabSz="685800">
                <a:defRPr/>
              </a:pPr>
              <a:endParaRPr lang="en-IN" dirty="0">
                <a:solidFill>
                  <a:srgbClr val="646569"/>
                </a:solidFill>
                <a:latin typeface="Arial"/>
              </a:endParaRPr>
            </a:p>
            <a:p>
              <a:pPr algn="ctr" defTabSz="685800">
                <a:defRPr/>
              </a:pPr>
              <a:r>
                <a:rPr lang="en-IN" dirty="0">
                  <a:solidFill>
                    <a:srgbClr val="002060"/>
                  </a:solidFill>
                  <a:latin typeface="Arial"/>
                </a:rPr>
                <a:t>OR</a:t>
              </a:r>
            </a:p>
            <a:p>
              <a:pPr algn="ctr" defTabSz="685800">
                <a:defRPr/>
              </a:pPr>
              <a:endParaRPr lang="en-IN" dirty="0">
                <a:solidFill>
                  <a:srgbClr val="646569"/>
                </a:solidFill>
                <a:latin typeface="Arial"/>
              </a:endParaRPr>
            </a:p>
            <a:p>
              <a:pPr algn="ctr" defTabSz="685800">
                <a:defRPr/>
              </a:pPr>
              <a:r>
                <a:rPr lang="en-IN" dirty="0">
                  <a:solidFill>
                    <a:srgbClr val="646569"/>
                  </a:solidFill>
                  <a:latin typeface="Arial"/>
                </a:rPr>
                <a:t>The Dream Program</a:t>
              </a:r>
            </a:p>
          </p:txBody>
        </p:sp>
        <p:sp>
          <p:nvSpPr>
            <p:cNvPr id="30" name="Arrow: Striped Right 29">
              <a:extLst>
                <a:ext uri="{FF2B5EF4-FFF2-40B4-BE49-F238E27FC236}">
                  <a16:creationId xmlns="" xmlns:a16="http://schemas.microsoft.com/office/drawing/2014/main" id="{2B815B66-9050-4DEB-9253-717458C2CB23}"/>
                </a:ext>
              </a:extLst>
            </p:cNvPr>
            <p:cNvSpPr/>
            <p:nvPr/>
          </p:nvSpPr>
          <p:spPr>
            <a:xfrm>
              <a:off x="359771" y="3211994"/>
              <a:ext cx="599587" cy="584616"/>
            </a:xfrm>
            <a:prstGeom prst="striped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IN" sz="1350" dirty="0" err="1">
                <a:solidFill>
                  <a:prstClr val="white"/>
                </a:solidFill>
                <a:latin typeface="Arial"/>
              </a:endParaRPr>
            </a:p>
          </p:txBody>
        </p:sp>
        <p:sp>
          <p:nvSpPr>
            <p:cNvPr id="32" name="Arrow: Striped Right 31">
              <a:extLst>
                <a:ext uri="{FF2B5EF4-FFF2-40B4-BE49-F238E27FC236}">
                  <a16:creationId xmlns="" xmlns:a16="http://schemas.microsoft.com/office/drawing/2014/main" id="{E30953A8-3221-41B4-A33F-11D304822671}"/>
                </a:ext>
              </a:extLst>
            </p:cNvPr>
            <p:cNvSpPr/>
            <p:nvPr/>
          </p:nvSpPr>
          <p:spPr>
            <a:xfrm>
              <a:off x="297870" y="4649430"/>
              <a:ext cx="599587" cy="584616"/>
            </a:xfrm>
            <a:prstGeom prst="striped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IN" sz="1350" dirty="0" err="1">
                <a:solidFill>
                  <a:prstClr val="white"/>
                </a:solidFill>
                <a:latin typeface="Arial"/>
              </a:endParaRPr>
            </a:p>
          </p:txBody>
        </p:sp>
      </p:grpSp>
      <p:grpSp>
        <p:nvGrpSpPr>
          <p:cNvPr id="2053" name="Group 2052">
            <a:extLst>
              <a:ext uri="{FF2B5EF4-FFF2-40B4-BE49-F238E27FC236}">
                <a16:creationId xmlns="" xmlns:a16="http://schemas.microsoft.com/office/drawing/2014/main" id="{E596396A-AC65-414D-AC2B-9AAA2B79DFDF}"/>
              </a:ext>
            </a:extLst>
          </p:cNvPr>
          <p:cNvGrpSpPr/>
          <p:nvPr/>
        </p:nvGrpSpPr>
        <p:grpSpPr>
          <a:xfrm>
            <a:off x="4438140" y="1992757"/>
            <a:ext cx="2948344" cy="3185905"/>
            <a:chOff x="3885519" y="1514007"/>
            <a:chExt cx="3931125" cy="4247873"/>
          </a:xfrm>
        </p:grpSpPr>
        <p:sp>
          <p:nvSpPr>
            <p:cNvPr id="16" name="Rectangle: Rounded Corners 15">
              <a:extLst>
                <a:ext uri="{FF2B5EF4-FFF2-40B4-BE49-F238E27FC236}">
                  <a16:creationId xmlns="" xmlns:a16="http://schemas.microsoft.com/office/drawing/2014/main" id="{77DAAD49-EA40-4806-A782-8F8EC80DA3B6}"/>
                </a:ext>
              </a:extLst>
            </p:cNvPr>
            <p:cNvSpPr/>
            <p:nvPr/>
          </p:nvSpPr>
          <p:spPr>
            <a:xfrm>
              <a:off x="4949254" y="1915812"/>
              <a:ext cx="2458387" cy="4433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IN" sz="1350" b="1" dirty="0">
                  <a:solidFill>
                    <a:srgbClr val="646569">
                      <a:lumMod val="50000"/>
                    </a:srgbClr>
                  </a:solidFill>
                  <a:latin typeface="Arial"/>
                </a:rPr>
                <a:t>ELIGIBILITY</a:t>
              </a:r>
            </a:p>
          </p:txBody>
        </p:sp>
        <p:sp>
          <p:nvSpPr>
            <p:cNvPr id="17" name="Oval 16">
              <a:extLst>
                <a:ext uri="{FF2B5EF4-FFF2-40B4-BE49-F238E27FC236}">
                  <a16:creationId xmlns="" xmlns:a16="http://schemas.microsoft.com/office/drawing/2014/main" id="{BFDA9F0F-C25C-4521-8B89-12F8788F4069}"/>
                </a:ext>
              </a:extLst>
            </p:cNvPr>
            <p:cNvSpPr/>
            <p:nvPr/>
          </p:nvSpPr>
          <p:spPr>
            <a:xfrm>
              <a:off x="4649451" y="1514007"/>
              <a:ext cx="599607" cy="58461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IN" sz="1350" dirty="0">
                  <a:solidFill>
                    <a:srgbClr val="646569"/>
                  </a:solidFill>
                  <a:latin typeface="Arial"/>
                </a:rPr>
                <a:t>2</a:t>
              </a:r>
            </a:p>
          </p:txBody>
        </p:sp>
        <p:sp>
          <p:nvSpPr>
            <p:cNvPr id="34" name="Content Placeholder 2">
              <a:extLst>
                <a:ext uri="{FF2B5EF4-FFF2-40B4-BE49-F238E27FC236}">
                  <a16:creationId xmlns="" xmlns:a16="http://schemas.microsoft.com/office/drawing/2014/main" id="{0703E28B-6627-4783-BF7F-45AC61228837}"/>
                </a:ext>
              </a:extLst>
            </p:cNvPr>
            <p:cNvSpPr txBox="1">
              <a:spLocks/>
            </p:cNvSpPr>
            <p:nvPr/>
          </p:nvSpPr>
          <p:spPr>
            <a:xfrm>
              <a:off x="4458993" y="4053182"/>
              <a:ext cx="2732302" cy="52054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SzPct val="110000"/>
                <a:buFont typeface="Arial" panose="020B0604020202020204" pitchFamily="34" charset="0"/>
                <a:buChar char="•"/>
                <a:defRPr sz="2000" kern="1200">
                  <a:solidFill>
                    <a:schemeClr val="tx1"/>
                  </a:solidFill>
                  <a:latin typeface="+mn-lt"/>
                  <a:ea typeface="+mn-ea"/>
                  <a:cs typeface="+mn-cs"/>
                </a:defRPr>
              </a:lvl1pPr>
              <a:lvl2pPr marL="501650" indent="-2365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717550" indent="-215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944563" indent="-246063"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1169988" indent="-225425"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750"/>
                </a:spcBef>
                <a:buNone/>
                <a:defRPr/>
              </a:pPr>
              <a:r>
                <a:rPr lang="en-IN" sz="1800" dirty="0">
                  <a:solidFill>
                    <a:srgbClr val="002060"/>
                  </a:solidFill>
                  <a:latin typeface="Arial"/>
                </a:rPr>
                <a:t>	     OR</a:t>
              </a:r>
            </a:p>
          </p:txBody>
        </p:sp>
        <p:sp>
          <p:nvSpPr>
            <p:cNvPr id="35" name="Content Placeholder 2">
              <a:extLst>
                <a:ext uri="{FF2B5EF4-FFF2-40B4-BE49-F238E27FC236}">
                  <a16:creationId xmlns="" xmlns:a16="http://schemas.microsoft.com/office/drawing/2014/main" id="{A775A27A-40AD-4558-B644-0A3B9CC8BF24}"/>
                </a:ext>
              </a:extLst>
            </p:cNvPr>
            <p:cNvSpPr txBox="1">
              <a:spLocks/>
            </p:cNvSpPr>
            <p:nvPr/>
          </p:nvSpPr>
          <p:spPr>
            <a:xfrm>
              <a:off x="4294522" y="4608252"/>
              <a:ext cx="3522122" cy="115362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SzPct val="110000"/>
                <a:buFont typeface="Arial" panose="020B0604020202020204" pitchFamily="34" charset="0"/>
                <a:buChar char="•"/>
                <a:defRPr sz="2000" kern="1200">
                  <a:solidFill>
                    <a:schemeClr val="tx1"/>
                  </a:solidFill>
                  <a:latin typeface="+mn-lt"/>
                  <a:ea typeface="+mn-ea"/>
                  <a:cs typeface="+mn-cs"/>
                </a:defRPr>
              </a:lvl1pPr>
              <a:lvl2pPr marL="501650" indent="-2365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717550" indent="-215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944563" indent="-246063"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1169988" indent="-225425"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750"/>
                </a:spcBef>
                <a:buNone/>
                <a:defRPr/>
              </a:pPr>
              <a:r>
                <a:rPr lang="en-IN" sz="1800" dirty="0">
                  <a:solidFill>
                    <a:srgbClr val="646569"/>
                  </a:solidFill>
                  <a:latin typeface="Arial"/>
                </a:rPr>
                <a:t>At least 1 month maintain minimum 2 lines Structure in last 6 months</a:t>
              </a:r>
            </a:p>
          </p:txBody>
        </p:sp>
        <p:sp>
          <p:nvSpPr>
            <p:cNvPr id="41" name="Content Placeholder 2">
              <a:extLst>
                <a:ext uri="{FF2B5EF4-FFF2-40B4-BE49-F238E27FC236}">
                  <a16:creationId xmlns="" xmlns:a16="http://schemas.microsoft.com/office/drawing/2014/main" id="{BDD85BAA-B629-4063-AA2F-39EE6E3390C6}"/>
                </a:ext>
              </a:extLst>
            </p:cNvPr>
            <p:cNvSpPr txBox="1">
              <a:spLocks/>
            </p:cNvSpPr>
            <p:nvPr/>
          </p:nvSpPr>
          <p:spPr>
            <a:xfrm>
              <a:off x="3885519" y="3331929"/>
              <a:ext cx="3522122" cy="52054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SzPct val="110000"/>
                <a:buFont typeface="Arial" panose="020B0604020202020204" pitchFamily="34" charset="0"/>
                <a:buChar char="•"/>
                <a:defRPr sz="2000" kern="1200">
                  <a:solidFill>
                    <a:schemeClr val="tx1"/>
                  </a:solidFill>
                  <a:latin typeface="+mn-lt"/>
                  <a:ea typeface="+mn-ea"/>
                  <a:cs typeface="+mn-cs"/>
                </a:defRPr>
              </a:lvl1pPr>
              <a:lvl2pPr marL="501650" indent="-2365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717550" indent="-215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944563" indent="-246063"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1169988" indent="-225425"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750"/>
                </a:spcBef>
                <a:buNone/>
                <a:defRPr/>
              </a:pPr>
              <a:r>
                <a:rPr lang="en-IN" sz="1800" dirty="0">
                  <a:solidFill>
                    <a:srgbClr val="002060"/>
                  </a:solidFill>
                  <a:latin typeface="Arial"/>
                </a:rPr>
                <a:t>	</a:t>
              </a:r>
              <a:r>
                <a:rPr lang="en-IN" sz="1800" dirty="0">
                  <a:solidFill>
                    <a:srgbClr val="646569"/>
                  </a:solidFill>
                  <a:latin typeface="Arial"/>
                </a:rPr>
                <a:t>Gold Director Title</a:t>
              </a:r>
            </a:p>
          </p:txBody>
        </p:sp>
      </p:grpSp>
    </p:spTree>
    <p:extLst>
      <p:ext uri="{BB962C8B-B14F-4D97-AF65-F5344CB8AC3E}">
        <p14:creationId xmlns:p14="http://schemas.microsoft.com/office/powerpoint/2010/main" val="18004291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79C038-D8F0-4FE3-8307-D4D18C1D6E27}"/>
              </a:ext>
            </a:extLst>
          </p:cNvPr>
          <p:cNvSpPr>
            <a:spLocks noGrp="1"/>
          </p:cNvSpPr>
          <p:nvPr>
            <p:ph type="ctrTitle"/>
          </p:nvPr>
        </p:nvSpPr>
        <p:spPr/>
        <p:txBody>
          <a:bodyPr/>
          <a:lstStyle/>
          <a:p>
            <a:r>
              <a:rPr lang="en-US" dirty="0">
                <a:solidFill>
                  <a:schemeClr val="tx1"/>
                </a:solidFill>
              </a:rPr>
              <a:t>What</a:t>
            </a:r>
            <a:r>
              <a:rPr lang="en-US" dirty="0"/>
              <a:t> </a:t>
            </a:r>
            <a:r>
              <a:rPr lang="en-US" dirty="0">
                <a:solidFill>
                  <a:schemeClr val="tx1"/>
                </a:solidFill>
              </a:rPr>
              <a:t>are</a:t>
            </a:r>
            <a:r>
              <a:rPr lang="en-US" dirty="0"/>
              <a:t> </a:t>
            </a:r>
            <a:r>
              <a:rPr lang="en-US" dirty="0">
                <a:solidFill>
                  <a:schemeClr val="tx1"/>
                </a:solidFill>
              </a:rPr>
              <a:t>the</a:t>
            </a:r>
            <a:r>
              <a:rPr lang="en-US" dirty="0"/>
              <a:t> </a:t>
            </a:r>
            <a:r>
              <a:rPr lang="en-US" dirty="0" smtClean="0">
                <a:solidFill>
                  <a:schemeClr val="tx1"/>
                </a:solidFill>
              </a:rPr>
              <a:t>targets</a:t>
            </a:r>
            <a:r>
              <a:rPr lang="en-US" dirty="0"/>
              <a:t> </a:t>
            </a:r>
            <a:r>
              <a:rPr lang="en-US" dirty="0" smtClean="0">
                <a:solidFill>
                  <a:schemeClr val="tx1"/>
                </a:solidFill>
              </a:rPr>
              <a:t>?</a:t>
            </a:r>
            <a:r>
              <a:rPr lang="en-US" dirty="0" smtClean="0"/>
              <a:t> </a:t>
            </a:r>
            <a:endParaRPr lang="en-IN" dirty="0"/>
          </a:p>
        </p:txBody>
      </p:sp>
      <p:sp>
        <p:nvSpPr>
          <p:cNvPr id="5" name="Subtitle 4">
            <a:extLst>
              <a:ext uri="{FF2B5EF4-FFF2-40B4-BE49-F238E27FC236}">
                <a16:creationId xmlns="" xmlns:a16="http://schemas.microsoft.com/office/drawing/2014/main" id="{FBC2C394-F258-4C93-B47B-3348980DAF73}"/>
              </a:ext>
            </a:extLst>
          </p:cNvPr>
          <p:cNvSpPr>
            <a:spLocks noGrp="1"/>
          </p:cNvSpPr>
          <p:nvPr>
            <p:ph type="subTitle" idx="1"/>
          </p:nvPr>
        </p:nvSpPr>
        <p:spPr>
          <a:xfrm flipV="1">
            <a:off x="-1475232" y="8476488"/>
            <a:ext cx="85344" cy="45719"/>
          </a:xfrm>
        </p:spPr>
        <p:txBody>
          <a:bodyPr/>
          <a:lstStyle/>
          <a:p>
            <a:endParaRPr lang="en-IN" b="1" dirty="0"/>
          </a:p>
        </p:txBody>
      </p:sp>
      <p:sp>
        <p:nvSpPr>
          <p:cNvPr id="4" name="Slide Number Placeholder 3">
            <a:extLst>
              <a:ext uri="{FF2B5EF4-FFF2-40B4-BE49-F238E27FC236}">
                <a16:creationId xmlns="" xmlns:a16="http://schemas.microsoft.com/office/drawing/2014/main" id="{E893D062-07FF-4618-A5E0-7D9378A6092E}"/>
              </a:ext>
            </a:extLst>
          </p:cNvPr>
          <p:cNvSpPr>
            <a:spLocks noGrp="1"/>
          </p:cNvSpPr>
          <p:nvPr>
            <p:ph type="sldNum" sz="quarter" idx="11"/>
          </p:nvPr>
        </p:nvSpPr>
        <p:spPr/>
        <p:txBody>
          <a:bodyPr/>
          <a:lstStyle/>
          <a:p>
            <a:pPr defTabSz="685800">
              <a:defRPr/>
            </a:pPr>
            <a:fld id="{3F2B5CF4-79E2-4BCE-8F81-53ED60D4893F}" type="slidenum">
              <a:rPr lang="en-US">
                <a:solidFill>
                  <a:srgbClr val="646569"/>
                </a:solidFill>
                <a:latin typeface="Arial"/>
              </a:rPr>
              <a:pPr defTabSz="685800">
                <a:defRPr/>
              </a:pPr>
              <a:t>26</a:t>
            </a:fld>
            <a:endParaRPr lang="en-US">
              <a:solidFill>
                <a:srgbClr val="646569"/>
              </a:solidFill>
              <a:latin typeface="Arial"/>
            </a:endParaRPr>
          </a:p>
        </p:txBody>
      </p:sp>
    </p:spTree>
    <p:extLst>
      <p:ext uri="{BB962C8B-B14F-4D97-AF65-F5344CB8AC3E}">
        <p14:creationId xmlns:p14="http://schemas.microsoft.com/office/powerpoint/2010/main" val="2630675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ardrop 7">
            <a:extLst>
              <a:ext uri="{FF2B5EF4-FFF2-40B4-BE49-F238E27FC236}">
                <a16:creationId xmlns="" xmlns:a16="http://schemas.microsoft.com/office/drawing/2014/main" id="{A118FC4A-C6BD-4794-8CDC-9EF0F302BD8D}"/>
              </a:ext>
            </a:extLst>
          </p:cNvPr>
          <p:cNvSpPr/>
          <p:nvPr/>
        </p:nvSpPr>
        <p:spPr>
          <a:xfrm rot="8100000">
            <a:off x="7132241" y="1778194"/>
            <a:ext cx="1393301" cy="1393301"/>
          </a:xfrm>
          <a:prstGeom prst="teardrop">
            <a:avLst>
              <a:gd name="adj" fmla="val 100000"/>
            </a:avLst>
          </a:pr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 name="Freeform: Shape 8">
            <a:extLst>
              <a:ext uri="{FF2B5EF4-FFF2-40B4-BE49-F238E27FC236}">
                <a16:creationId xmlns="" xmlns:a16="http://schemas.microsoft.com/office/drawing/2014/main" id="{BD54E66D-911B-4063-9C42-8B29F52D6E5E}"/>
              </a:ext>
            </a:extLst>
          </p:cNvPr>
          <p:cNvSpPr/>
          <p:nvPr/>
        </p:nvSpPr>
        <p:spPr>
          <a:xfrm rot="5400000">
            <a:off x="7183722" y="1794288"/>
            <a:ext cx="1300673" cy="1361356"/>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spcFirstLastPara="0" vert="vert270" wrap="square" lIns="211528" tIns="211531" rIns="211529" bIns="211530" numCol="1" spcCol="1270" anchor="ctr" anchorCtr="0">
            <a:noAutofit/>
          </a:bodyPr>
          <a:lstStyle/>
          <a:p>
            <a:pPr algn="ctr" defTabSz="900113">
              <a:lnSpc>
                <a:spcPct val="90000"/>
              </a:lnSpc>
              <a:spcBef>
                <a:spcPct val="0"/>
              </a:spcBef>
              <a:spcAft>
                <a:spcPct val="35000"/>
              </a:spcAft>
              <a:defRPr/>
            </a:pPr>
            <a:r>
              <a:rPr lang="en-IN" sz="1500" b="1" dirty="0">
                <a:solidFill>
                  <a:srgbClr val="646569">
                    <a:hueOff val="0"/>
                    <a:satOff val="0"/>
                    <a:lumOff val="0"/>
                    <a:alphaOff val="0"/>
                  </a:srgbClr>
                </a:solidFill>
                <a:latin typeface="Arial"/>
              </a:rPr>
              <a:t>=5% &lt;10%</a:t>
            </a:r>
          </a:p>
        </p:txBody>
      </p:sp>
      <p:sp>
        <p:nvSpPr>
          <p:cNvPr id="10" name="Teardrop 9">
            <a:extLst>
              <a:ext uri="{FF2B5EF4-FFF2-40B4-BE49-F238E27FC236}">
                <a16:creationId xmlns="" xmlns:a16="http://schemas.microsoft.com/office/drawing/2014/main" id="{36EEE203-0872-4C14-93E6-BFEB8BCDDDA2}"/>
              </a:ext>
            </a:extLst>
          </p:cNvPr>
          <p:cNvSpPr/>
          <p:nvPr/>
        </p:nvSpPr>
        <p:spPr>
          <a:xfrm rot="8100000">
            <a:off x="5499554" y="1778194"/>
            <a:ext cx="1393301" cy="1393301"/>
          </a:xfrm>
          <a:prstGeom prst="teardrop">
            <a:avLst>
              <a:gd name="adj" fmla="val 100000"/>
            </a:avLst>
          </a:pr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1" name="Freeform: Shape 10">
            <a:extLst>
              <a:ext uri="{FF2B5EF4-FFF2-40B4-BE49-F238E27FC236}">
                <a16:creationId xmlns="" xmlns:a16="http://schemas.microsoft.com/office/drawing/2014/main" id="{3854D3E6-699B-495F-930A-65D4136AD587}"/>
              </a:ext>
            </a:extLst>
          </p:cNvPr>
          <p:cNvSpPr/>
          <p:nvPr/>
        </p:nvSpPr>
        <p:spPr>
          <a:xfrm rot="5400000">
            <a:off x="5530605" y="1824501"/>
            <a:ext cx="1300673" cy="1300444"/>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spcFirstLastPara="0" vert="vert270" wrap="square" lIns="211528" tIns="211531" rIns="211529" bIns="211530" numCol="1" spcCol="1270" anchor="ctr" anchorCtr="0">
            <a:noAutofit/>
          </a:bodyPr>
          <a:lstStyle/>
          <a:p>
            <a:pPr algn="ctr" defTabSz="900113">
              <a:lnSpc>
                <a:spcPct val="90000"/>
              </a:lnSpc>
              <a:spcBef>
                <a:spcPct val="0"/>
              </a:spcBef>
              <a:spcAft>
                <a:spcPct val="35000"/>
              </a:spcAft>
              <a:defRPr/>
            </a:pPr>
            <a:r>
              <a:rPr lang="en-IN" sz="1500" b="1" dirty="0">
                <a:solidFill>
                  <a:srgbClr val="646569">
                    <a:hueOff val="0"/>
                    <a:satOff val="0"/>
                    <a:lumOff val="0"/>
                    <a:alphaOff val="0"/>
                  </a:srgbClr>
                </a:solidFill>
                <a:latin typeface="Arial"/>
              </a:rPr>
              <a:t>=1% &lt;5%</a:t>
            </a:r>
          </a:p>
        </p:txBody>
      </p:sp>
      <p:sp>
        <p:nvSpPr>
          <p:cNvPr id="12" name="Teardrop 11">
            <a:extLst>
              <a:ext uri="{FF2B5EF4-FFF2-40B4-BE49-F238E27FC236}">
                <a16:creationId xmlns="" xmlns:a16="http://schemas.microsoft.com/office/drawing/2014/main" id="{C28D764D-E215-4507-943E-BB41CBBC9EBD}"/>
              </a:ext>
            </a:extLst>
          </p:cNvPr>
          <p:cNvSpPr/>
          <p:nvPr/>
        </p:nvSpPr>
        <p:spPr>
          <a:xfrm rot="8100000">
            <a:off x="3870833" y="1778194"/>
            <a:ext cx="1393301" cy="1393301"/>
          </a:xfrm>
          <a:prstGeom prst="teardrop">
            <a:avLst>
              <a:gd name="adj" fmla="val 100000"/>
            </a:avLst>
          </a:pr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3" name="Freeform: Shape 12">
            <a:extLst>
              <a:ext uri="{FF2B5EF4-FFF2-40B4-BE49-F238E27FC236}">
                <a16:creationId xmlns="" xmlns:a16="http://schemas.microsoft.com/office/drawing/2014/main" id="{0CDDD586-96AB-4AE1-AE72-DCFCE70F8176}"/>
              </a:ext>
            </a:extLst>
          </p:cNvPr>
          <p:cNvSpPr/>
          <p:nvPr/>
        </p:nvSpPr>
        <p:spPr>
          <a:xfrm rot="5400000">
            <a:off x="3917445" y="1824744"/>
            <a:ext cx="1300673" cy="1300444"/>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spcFirstLastPara="0" vert="vert270" wrap="square" lIns="211528" tIns="211531" rIns="211529" bIns="211530" numCol="1" spcCol="1270" anchor="ctr" anchorCtr="0">
            <a:noAutofit/>
          </a:bodyPr>
          <a:lstStyle/>
          <a:p>
            <a:pPr algn="ctr" defTabSz="900113">
              <a:lnSpc>
                <a:spcPct val="90000"/>
              </a:lnSpc>
              <a:spcBef>
                <a:spcPct val="0"/>
              </a:spcBef>
              <a:spcAft>
                <a:spcPct val="35000"/>
              </a:spcAft>
              <a:defRPr/>
            </a:pPr>
            <a:r>
              <a:rPr lang="en-IN" sz="1500" b="1" dirty="0">
                <a:solidFill>
                  <a:srgbClr val="646569">
                    <a:hueOff val="0"/>
                    <a:satOff val="0"/>
                    <a:lumOff val="0"/>
                    <a:alphaOff val="0"/>
                  </a:srgbClr>
                </a:solidFill>
                <a:latin typeface="Arial"/>
              </a:rPr>
              <a:t>&lt;1%</a:t>
            </a:r>
          </a:p>
        </p:txBody>
      </p:sp>
      <p:sp>
        <p:nvSpPr>
          <p:cNvPr id="14" name="Teardrop 13">
            <a:extLst>
              <a:ext uri="{FF2B5EF4-FFF2-40B4-BE49-F238E27FC236}">
                <a16:creationId xmlns="" xmlns:a16="http://schemas.microsoft.com/office/drawing/2014/main" id="{AFC479C5-0C90-4473-A7E5-2D93B6503643}"/>
              </a:ext>
            </a:extLst>
          </p:cNvPr>
          <p:cNvSpPr/>
          <p:nvPr/>
        </p:nvSpPr>
        <p:spPr>
          <a:xfrm rot="8100000">
            <a:off x="8760963" y="1778073"/>
            <a:ext cx="1393301" cy="1393301"/>
          </a:xfrm>
          <a:prstGeom prst="teardrop">
            <a:avLst>
              <a:gd name="adj" fmla="val 100000"/>
            </a:avLst>
          </a:pr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5" name="Freeform: Shape 14">
            <a:extLst>
              <a:ext uri="{FF2B5EF4-FFF2-40B4-BE49-F238E27FC236}">
                <a16:creationId xmlns="" xmlns:a16="http://schemas.microsoft.com/office/drawing/2014/main" id="{46B602C0-C4BE-43F6-A8F2-9DDE14D543C0}"/>
              </a:ext>
            </a:extLst>
          </p:cNvPr>
          <p:cNvSpPr/>
          <p:nvPr/>
        </p:nvSpPr>
        <p:spPr>
          <a:xfrm rot="5400000">
            <a:off x="8813550" y="1824623"/>
            <a:ext cx="1300673" cy="1300444"/>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spcFirstLastPara="0" vert="vert270" wrap="square" lIns="211528" tIns="211531" rIns="211529" bIns="211530" numCol="1" spcCol="1270" anchor="ctr" anchorCtr="0">
            <a:noAutofit/>
          </a:bodyPr>
          <a:lstStyle/>
          <a:p>
            <a:pPr algn="ctr" defTabSz="900113">
              <a:lnSpc>
                <a:spcPct val="90000"/>
              </a:lnSpc>
              <a:spcBef>
                <a:spcPct val="0"/>
              </a:spcBef>
              <a:spcAft>
                <a:spcPct val="35000"/>
              </a:spcAft>
              <a:defRPr/>
            </a:pPr>
            <a:r>
              <a:rPr lang="en-IN" sz="1500" b="1" dirty="0">
                <a:solidFill>
                  <a:srgbClr val="646569">
                    <a:hueOff val="0"/>
                    <a:satOff val="0"/>
                    <a:lumOff val="0"/>
                    <a:alphaOff val="0"/>
                  </a:srgbClr>
                </a:solidFill>
                <a:latin typeface="Arial"/>
              </a:rPr>
              <a:t>&gt;= 10%</a:t>
            </a:r>
          </a:p>
        </p:txBody>
      </p:sp>
      <p:sp>
        <p:nvSpPr>
          <p:cNvPr id="16" name="Teardrop 15">
            <a:extLst>
              <a:ext uri="{FF2B5EF4-FFF2-40B4-BE49-F238E27FC236}">
                <a16:creationId xmlns="" xmlns:a16="http://schemas.microsoft.com/office/drawing/2014/main" id="{F2CB6928-21C9-4888-9317-1AAE7C7162D8}"/>
              </a:ext>
            </a:extLst>
          </p:cNvPr>
          <p:cNvSpPr/>
          <p:nvPr/>
        </p:nvSpPr>
        <p:spPr>
          <a:xfrm rot="13500000" flipV="1">
            <a:off x="7132241" y="4083499"/>
            <a:ext cx="1393301" cy="1393301"/>
          </a:xfrm>
          <a:prstGeom prst="teardrop">
            <a:avLst>
              <a:gd name="adj" fmla="val 100000"/>
            </a:avLst>
          </a:pr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7" name="Freeform: Shape 16">
            <a:extLst>
              <a:ext uri="{FF2B5EF4-FFF2-40B4-BE49-F238E27FC236}">
                <a16:creationId xmlns="" xmlns:a16="http://schemas.microsoft.com/office/drawing/2014/main" id="{8B475AB4-0154-46DE-90F5-02E7DB205228}"/>
              </a:ext>
            </a:extLst>
          </p:cNvPr>
          <p:cNvSpPr/>
          <p:nvPr/>
        </p:nvSpPr>
        <p:spPr>
          <a:xfrm rot="16200000" flipV="1">
            <a:off x="7184828" y="4130049"/>
            <a:ext cx="1300673" cy="1300444"/>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accent5">
              <a:lumMod val="60000"/>
              <a:lumOff val="40000"/>
              <a:alpha val="90000"/>
            </a:schemeClr>
          </a:solidFill>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spcFirstLastPara="0" vert="vert270" wrap="square" lIns="211528" tIns="211531" rIns="211529" bIns="211530" numCol="1" spcCol="1270" anchor="ctr" anchorCtr="0">
            <a:noAutofit/>
          </a:bodyPr>
          <a:lstStyle/>
          <a:p>
            <a:pPr algn="ctr" defTabSz="900113">
              <a:lnSpc>
                <a:spcPct val="90000"/>
              </a:lnSpc>
              <a:spcBef>
                <a:spcPct val="0"/>
              </a:spcBef>
              <a:spcAft>
                <a:spcPct val="35000"/>
              </a:spcAft>
              <a:defRPr/>
            </a:pPr>
            <a:r>
              <a:rPr lang="en-IN" b="1" dirty="0">
                <a:solidFill>
                  <a:srgbClr val="646569">
                    <a:hueOff val="0"/>
                    <a:satOff val="0"/>
                    <a:lumOff val="0"/>
                    <a:alphaOff val="0"/>
                  </a:srgbClr>
                </a:solidFill>
                <a:latin typeface="Arial"/>
              </a:rPr>
              <a:t>70%</a:t>
            </a:r>
          </a:p>
        </p:txBody>
      </p:sp>
      <p:sp>
        <p:nvSpPr>
          <p:cNvPr id="18" name="Teardrop 17">
            <a:extLst>
              <a:ext uri="{FF2B5EF4-FFF2-40B4-BE49-F238E27FC236}">
                <a16:creationId xmlns="" xmlns:a16="http://schemas.microsoft.com/office/drawing/2014/main" id="{E5F2C29E-A030-43A7-945B-55BED2A52EAB}"/>
              </a:ext>
            </a:extLst>
          </p:cNvPr>
          <p:cNvSpPr/>
          <p:nvPr/>
        </p:nvSpPr>
        <p:spPr>
          <a:xfrm rot="13500000" flipV="1">
            <a:off x="5499554" y="4083499"/>
            <a:ext cx="1393301" cy="1393301"/>
          </a:xfrm>
          <a:prstGeom prst="teardrop">
            <a:avLst>
              <a:gd name="adj" fmla="val 100000"/>
            </a:avLst>
          </a:pr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9" name="Freeform: Shape 18">
            <a:extLst>
              <a:ext uri="{FF2B5EF4-FFF2-40B4-BE49-F238E27FC236}">
                <a16:creationId xmlns="" xmlns:a16="http://schemas.microsoft.com/office/drawing/2014/main" id="{24921EC1-293A-41EB-9907-16FF6E038E2A}"/>
              </a:ext>
            </a:extLst>
          </p:cNvPr>
          <p:cNvSpPr/>
          <p:nvPr/>
        </p:nvSpPr>
        <p:spPr>
          <a:xfrm rot="16200000" flipV="1">
            <a:off x="5546168" y="4130049"/>
            <a:ext cx="1300673" cy="1300444"/>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accent4">
              <a:lumMod val="60000"/>
              <a:lumOff val="40000"/>
              <a:alpha val="90000"/>
            </a:schemeClr>
          </a:solidFill>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spcFirstLastPara="0" vert="vert270" wrap="square" lIns="211528" tIns="211531" rIns="211529" bIns="211530" numCol="1" spcCol="1270" anchor="ctr" anchorCtr="0">
            <a:noAutofit/>
          </a:bodyPr>
          <a:lstStyle/>
          <a:p>
            <a:pPr algn="ctr" defTabSz="900113">
              <a:lnSpc>
                <a:spcPct val="90000"/>
              </a:lnSpc>
              <a:spcBef>
                <a:spcPct val="0"/>
              </a:spcBef>
              <a:spcAft>
                <a:spcPct val="35000"/>
              </a:spcAft>
              <a:defRPr/>
            </a:pPr>
            <a:r>
              <a:rPr lang="en-IN" b="1" dirty="0">
                <a:solidFill>
                  <a:srgbClr val="646569">
                    <a:hueOff val="0"/>
                    <a:satOff val="0"/>
                    <a:lumOff val="0"/>
                    <a:alphaOff val="0"/>
                  </a:srgbClr>
                </a:solidFill>
                <a:latin typeface="Arial"/>
              </a:rPr>
              <a:t>50%</a:t>
            </a:r>
          </a:p>
        </p:txBody>
      </p:sp>
      <p:sp>
        <p:nvSpPr>
          <p:cNvPr id="20" name="Teardrop 19">
            <a:extLst>
              <a:ext uri="{FF2B5EF4-FFF2-40B4-BE49-F238E27FC236}">
                <a16:creationId xmlns="" xmlns:a16="http://schemas.microsoft.com/office/drawing/2014/main" id="{41867D4A-F53D-4C7C-BCD9-BA834B856625}"/>
              </a:ext>
            </a:extLst>
          </p:cNvPr>
          <p:cNvSpPr/>
          <p:nvPr/>
        </p:nvSpPr>
        <p:spPr>
          <a:xfrm rot="13500000" flipV="1">
            <a:off x="3870833" y="4083499"/>
            <a:ext cx="1393301" cy="1393301"/>
          </a:xfrm>
          <a:prstGeom prst="teardrop">
            <a:avLst>
              <a:gd name="adj" fmla="val 100000"/>
            </a:avLst>
          </a:pr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1" name="Freeform: Shape 20">
            <a:extLst>
              <a:ext uri="{FF2B5EF4-FFF2-40B4-BE49-F238E27FC236}">
                <a16:creationId xmlns="" xmlns:a16="http://schemas.microsoft.com/office/drawing/2014/main" id="{6EB50DF5-5401-42BF-B0C4-EBE6072C62BD}"/>
              </a:ext>
            </a:extLst>
          </p:cNvPr>
          <p:cNvSpPr/>
          <p:nvPr/>
        </p:nvSpPr>
        <p:spPr>
          <a:xfrm rot="16200000" flipV="1">
            <a:off x="3917445" y="4130049"/>
            <a:ext cx="1300673" cy="1300444"/>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accent2">
              <a:lumMod val="75000"/>
              <a:alpha val="90000"/>
            </a:schemeClr>
          </a:solidFill>
          <a:ln>
            <a:solidFill>
              <a:schemeClr val="accent2">
                <a:lumMod val="75000"/>
              </a:schemeClr>
            </a:solidFill>
          </a:ln>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spcFirstLastPara="0" vert="vert270" wrap="square" lIns="211528" tIns="211531" rIns="211529" bIns="211530" numCol="1" spcCol="1270" anchor="ctr" anchorCtr="0">
            <a:noAutofit/>
          </a:bodyPr>
          <a:lstStyle/>
          <a:p>
            <a:pPr algn="ctr" defTabSz="900113">
              <a:lnSpc>
                <a:spcPct val="90000"/>
              </a:lnSpc>
              <a:spcBef>
                <a:spcPct val="0"/>
              </a:spcBef>
              <a:spcAft>
                <a:spcPct val="35000"/>
              </a:spcAft>
              <a:defRPr/>
            </a:pPr>
            <a:r>
              <a:rPr lang="en-IN" b="1" dirty="0">
                <a:solidFill>
                  <a:prstClr val="white"/>
                </a:solidFill>
                <a:latin typeface="Arial"/>
              </a:rPr>
              <a:t>0%</a:t>
            </a:r>
          </a:p>
        </p:txBody>
      </p:sp>
      <p:sp>
        <p:nvSpPr>
          <p:cNvPr id="22" name="Teardrop 21">
            <a:extLst>
              <a:ext uri="{FF2B5EF4-FFF2-40B4-BE49-F238E27FC236}">
                <a16:creationId xmlns="" xmlns:a16="http://schemas.microsoft.com/office/drawing/2014/main" id="{13A9BD4A-32E2-4B48-B2A8-DCF2F6E9AF1F}"/>
              </a:ext>
            </a:extLst>
          </p:cNvPr>
          <p:cNvSpPr/>
          <p:nvPr/>
        </p:nvSpPr>
        <p:spPr>
          <a:xfrm rot="13500000" flipV="1">
            <a:off x="8760963" y="4083378"/>
            <a:ext cx="1393301" cy="1393301"/>
          </a:xfrm>
          <a:prstGeom prst="teardrop">
            <a:avLst>
              <a:gd name="adj" fmla="val 100000"/>
            </a:avLst>
          </a:pr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3" name="Freeform: Shape 22">
            <a:extLst>
              <a:ext uri="{FF2B5EF4-FFF2-40B4-BE49-F238E27FC236}">
                <a16:creationId xmlns="" xmlns:a16="http://schemas.microsoft.com/office/drawing/2014/main" id="{A8A7EC4D-FCAA-443A-A533-A6D85B4C3834}"/>
              </a:ext>
            </a:extLst>
          </p:cNvPr>
          <p:cNvSpPr/>
          <p:nvPr/>
        </p:nvSpPr>
        <p:spPr>
          <a:xfrm rot="16200000" flipV="1">
            <a:off x="8813550" y="4129928"/>
            <a:ext cx="1300673" cy="1300444"/>
          </a:xfrm>
          <a:custGeom>
            <a:avLst/>
            <a:gdLst>
              <a:gd name="connsiteX0" fmla="*/ 0 w 1734230"/>
              <a:gd name="connsiteY0" fmla="*/ 866963 h 1733925"/>
              <a:gd name="connsiteX1" fmla="*/ 867115 w 1734230"/>
              <a:gd name="connsiteY1" fmla="*/ 0 h 1733925"/>
              <a:gd name="connsiteX2" fmla="*/ 1734230 w 1734230"/>
              <a:gd name="connsiteY2" fmla="*/ 866963 h 1733925"/>
              <a:gd name="connsiteX3" fmla="*/ 867115 w 1734230"/>
              <a:gd name="connsiteY3" fmla="*/ 1733926 h 1733925"/>
              <a:gd name="connsiteX4" fmla="*/ 0 w 1734230"/>
              <a:gd name="connsiteY4" fmla="*/ 866963 h 173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230" h="1733925">
                <a:moveTo>
                  <a:pt x="0" y="866963"/>
                </a:moveTo>
                <a:cubicBezTo>
                  <a:pt x="0" y="388153"/>
                  <a:pt x="388221" y="0"/>
                  <a:pt x="867115" y="0"/>
                </a:cubicBezTo>
                <a:cubicBezTo>
                  <a:pt x="1346009" y="0"/>
                  <a:pt x="1734230" y="388153"/>
                  <a:pt x="1734230" y="866963"/>
                </a:cubicBezTo>
                <a:cubicBezTo>
                  <a:pt x="1734230" y="1345773"/>
                  <a:pt x="1346009" y="1733926"/>
                  <a:pt x="867115" y="1733926"/>
                </a:cubicBezTo>
                <a:cubicBezTo>
                  <a:pt x="388221" y="1733926"/>
                  <a:pt x="0" y="1345773"/>
                  <a:pt x="0" y="866963"/>
                </a:cubicBezTo>
                <a:close/>
              </a:path>
            </a:pathLst>
          </a:custGeom>
          <a:solidFill>
            <a:schemeClr val="accent6">
              <a:lumMod val="60000"/>
              <a:lumOff val="40000"/>
              <a:alpha val="90000"/>
            </a:schemeClr>
          </a:solidFill>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txBody>
          <a:bodyPr spcFirstLastPara="0" vert="vert270" wrap="square" lIns="211528" tIns="211531" rIns="211529" bIns="211530" numCol="1" spcCol="1270" anchor="ctr" anchorCtr="0">
            <a:noAutofit/>
          </a:bodyPr>
          <a:lstStyle/>
          <a:p>
            <a:pPr algn="ctr" defTabSz="900113">
              <a:lnSpc>
                <a:spcPct val="90000"/>
              </a:lnSpc>
              <a:spcBef>
                <a:spcPct val="0"/>
              </a:spcBef>
              <a:spcAft>
                <a:spcPct val="35000"/>
              </a:spcAft>
              <a:defRPr/>
            </a:pPr>
            <a:r>
              <a:rPr lang="en-IN" b="1" dirty="0">
                <a:solidFill>
                  <a:srgbClr val="646569">
                    <a:hueOff val="0"/>
                    <a:satOff val="0"/>
                    <a:lumOff val="0"/>
                    <a:alphaOff val="0"/>
                  </a:srgbClr>
                </a:solidFill>
                <a:latin typeface="Arial"/>
              </a:rPr>
              <a:t>100%</a:t>
            </a:r>
          </a:p>
        </p:txBody>
      </p:sp>
      <p:sp>
        <p:nvSpPr>
          <p:cNvPr id="24" name="TextBox 23">
            <a:extLst>
              <a:ext uri="{FF2B5EF4-FFF2-40B4-BE49-F238E27FC236}">
                <a16:creationId xmlns="" xmlns:a16="http://schemas.microsoft.com/office/drawing/2014/main" id="{9C778E9C-ABA2-4179-AEDA-419D1663E104}"/>
              </a:ext>
            </a:extLst>
          </p:cNvPr>
          <p:cNvSpPr txBox="1"/>
          <p:nvPr/>
        </p:nvSpPr>
        <p:spPr>
          <a:xfrm>
            <a:off x="1766535" y="1047776"/>
            <a:ext cx="6718852" cy="507831"/>
          </a:xfrm>
          <a:prstGeom prst="rect">
            <a:avLst/>
          </a:prstGeom>
          <a:noFill/>
        </p:spPr>
        <p:txBody>
          <a:bodyPr wrap="square" rtlCol="0">
            <a:spAutoFit/>
          </a:bodyPr>
          <a:lstStyle/>
          <a:p>
            <a:pPr defTabSz="685800">
              <a:defRPr/>
            </a:pPr>
            <a:r>
              <a:rPr lang="en-IN" sz="2700" b="1" dirty="0">
                <a:solidFill>
                  <a:srgbClr val="646569"/>
                </a:solidFill>
                <a:latin typeface="Arial"/>
              </a:rPr>
              <a:t>Target and Pay-out %</a:t>
            </a:r>
          </a:p>
        </p:txBody>
      </p:sp>
      <p:sp>
        <p:nvSpPr>
          <p:cNvPr id="25" name="TextBox 24">
            <a:extLst>
              <a:ext uri="{FF2B5EF4-FFF2-40B4-BE49-F238E27FC236}">
                <a16:creationId xmlns="" xmlns:a16="http://schemas.microsoft.com/office/drawing/2014/main" id="{1B8DD467-04A5-4A73-A931-0DCCBA79BF70}"/>
              </a:ext>
            </a:extLst>
          </p:cNvPr>
          <p:cNvSpPr txBox="1"/>
          <p:nvPr/>
        </p:nvSpPr>
        <p:spPr>
          <a:xfrm>
            <a:off x="1709477" y="2214577"/>
            <a:ext cx="1879364" cy="461665"/>
          </a:xfrm>
          <a:prstGeom prst="rect">
            <a:avLst/>
          </a:prstGeom>
          <a:noFill/>
        </p:spPr>
        <p:txBody>
          <a:bodyPr wrap="square" rtlCol="0">
            <a:spAutoFit/>
          </a:bodyPr>
          <a:lstStyle/>
          <a:p>
            <a:pPr defTabSz="685800">
              <a:defRPr/>
            </a:pPr>
            <a:r>
              <a:rPr lang="en-IN" sz="2400" b="1" dirty="0">
                <a:solidFill>
                  <a:srgbClr val="646569"/>
                </a:solidFill>
                <a:latin typeface="Arial"/>
              </a:rPr>
              <a:t>Target %</a:t>
            </a:r>
          </a:p>
        </p:txBody>
      </p:sp>
      <p:sp>
        <p:nvSpPr>
          <p:cNvPr id="26" name="TextBox 25">
            <a:extLst>
              <a:ext uri="{FF2B5EF4-FFF2-40B4-BE49-F238E27FC236}">
                <a16:creationId xmlns="" xmlns:a16="http://schemas.microsoft.com/office/drawing/2014/main" id="{DEC204A3-E68F-4F2A-B6E3-E0EFFC89E1EF}"/>
              </a:ext>
            </a:extLst>
          </p:cNvPr>
          <p:cNvSpPr txBox="1"/>
          <p:nvPr/>
        </p:nvSpPr>
        <p:spPr>
          <a:xfrm>
            <a:off x="1751423" y="4379147"/>
            <a:ext cx="1879364" cy="507831"/>
          </a:xfrm>
          <a:prstGeom prst="rect">
            <a:avLst/>
          </a:prstGeom>
          <a:noFill/>
        </p:spPr>
        <p:txBody>
          <a:bodyPr wrap="square" rtlCol="0">
            <a:spAutoFit/>
          </a:bodyPr>
          <a:lstStyle/>
          <a:p>
            <a:pPr defTabSz="685800">
              <a:defRPr/>
            </a:pPr>
            <a:r>
              <a:rPr lang="en-IN" sz="2700" b="1" dirty="0">
                <a:solidFill>
                  <a:srgbClr val="646569"/>
                </a:solidFill>
                <a:latin typeface="Arial"/>
              </a:rPr>
              <a:t>Pay-out %</a:t>
            </a:r>
          </a:p>
        </p:txBody>
      </p:sp>
      <p:cxnSp>
        <p:nvCxnSpPr>
          <p:cNvPr id="28" name="Straight Connector 27">
            <a:extLst>
              <a:ext uri="{FF2B5EF4-FFF2-40B4-BE49-F238E27FC236}">
                <a16:creationId xmlns="" xmlns:a16="http://schemas.microsoft.com/office/drawing/2014/main" id="{1EC4D9FF-A773-418A-9FC5-653C8AE635CA}"/>
              </a:ext>
            </a:extLst>
          </p:cNvPr>
          <p:cNvCxnSpPr>
            <a:cxnSpLocks/>
          </p:cNvCxnSpPr>
          <p:nvPr/>
        </p:nvCxnSpPr>
        <p:spPr>
          <a:xfrm>
            <a:off x="3765518" y="3618962"/>
            <a:ext cx="6588000" cy="0"/>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 xmlns:a16="http://schemas.microsoft.com/office/drawing/2014/main" id="{FD7BB7A3-E8D4-4C49-8671-FAE914CBA697}"/>
              </a:ext>
            </a:extLst>
          </p:cNvPr>
          <p:cNvCxnSpPr>
            <a:cxnSpLocks/>
          </p:cNvCxnSpPr>
          <p:nvPr/>
        </p:nvCxnSpPr>
        <p:spPr>
          <a:xfrm>
            <a:off x="5361865" y="1768914"/>
            <a:ext cx="24992" cy="3753000"/>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 xmlns:a16="http://schemas.microsoft.com/office/drawing/2014/main" id="{A20D254C-2B6D-4EBC-8F23-13A35F5BCED2}"/>
              </a:ext>
            </a:extLst>
          </p:cNvPr>
          <p:cNvCxnSpPr>
            <a:cxnSpLocks/>
          </p:cNvCxnSpPr>
          <p:nvPr/>
        </p:nvCxnSpPr>
        <p:spPr>
          <a:xfrm>
            <a:off x="7006150" y="1759529"/>
            <a:ext cx="24992" cy="3753000"/>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 xmlns:a16="http://schemas.microsoft.com/office/drawing/2014/main" id="{5205195A-BA10-418F-9562-CA0788E8C796}"/>
              </a:ext>
            </a:extLst>
          </p:cNvPr>
          <p:cNvCxnSpPr>
            <a:cxnSpLocks/>
          </p:cNvCxnSpPr>
          <p:nvPr/>
        </p:nvCxnSpPr>
        <p:spPr>
          <a:xfrm>
            <a:off x="8669297" y="1768914"/>
            <a:ext cx="24992" cy="3753000"/>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 xmlns:a16="http://schemas.microsoft.com/office/drawing/2014/main" id="{B611B6CA-8134-4E22-AFBE-858E8F8E5972}"/>
              </a:ext>
            </a:extLst>
          </p:cNvPr>
          <p:cNvSpPr txBox="1"/>
          <p:nvPr/>
        </p:nvSpPr>
        <p:spPr>
          <a:xfrm>
            <a:off x="1728346" y="3204021"/>
            <a:ext cx="1572167" cy="900246"/>
          </a:xfrm>
          <a:prstGeom prst="rect">
            <a:avLst/>
          </a:prstGeom>
          <a:noFill/>
          <a:ln w="19050">
            <a:solidFill>
              <a:schemeClr val="accent2">
                <a:lumMod val="90000"/>
              </a:schemeClr>
            </a:solidFill>
            <a:prstDash val="dashDot"/>
          </a:ln>
        </p:spPr>
        <p:txBody>
          <a:bodyPr wrap="square" rtlCol="0">
            <a:spAutoFit/>
          </a:bodyPr>
          <a:lstStyle/>
          <a:p>
            <a:pPr algn="ctr" defTabSz="685800">
              <a:defRPr/>
            </a:pPr>
            <a:r>
              <a:rPr lang="en-IN" sz="1050" dirty="0">
                <a:solidFill>
                  <a:srgbClr val="646569"/>
                </a:solidFill>
                <a:latin typeface="Arial"/>
              </a:rPr>
              <a:t>Pay-out as per the title structure for the month. Minimum 2 breakaways to be maintain  </a:t>
            </a:r>
          </a:p>
        </p:txBody>
      </p:sp>
    </p:spTree>
    <p:extLst>
      <p:ext uri="{BB962C8B-B14F-4D97-AF65-F5344CB8AC3E}">
        <p14:creationId xmlns:p14="http://schemas.microsoft.com/office/powerpoint/2010/main" val="31384936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53" presetClass="entr" presetSubtype="16"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par>
                                <p:cTn id="23" presetID="53" presetClass="entr" presetSubtype="16"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p:cTn id="69" dur="500" fill="hold"/>
                                        <p:tgtEl>
                                          <p:spTgt spid="9"/>
                                        </p:tgtEl>
                                        <p:attrNameLst>
                                          <p:attrName>ppt_w</p:attrName>
                                        </p:attrNameLst>
                                      </p:cBhvr>
                                      <p:tavLst>
                                        <p:tav tm="0">
                                          <p:val>
                                            <p:fltVal val="0"/>
                                          </p:val>
                                        </p:tav>
                                        <p:tav tm="100000">
                                          <p:val>
                                            <p:strVal val="#ppt_w"/>
                                          </p:val>
                                        </p:tav>
                                      </p:tavLst>
                                    </p:anim>
                                    <p:anim calcmode="lin" valueType="num">
                                      <p:cBhvr>
                                        <p:cTn id="70" dur="500" fill="hold"/>
                                        <p:tgtEl>
                                          <p:spTgt spid="9"/>
                                        </p:tgtEl>
                                        <p:attrNameLst>
                                          <p:attrName>ppt_h</p:attrName>
                                        </p:attrNameLst>
                                      </p:cBhvr>
                                      <p:tavLst>
                                        <p:tav tm="0">
                                          <p:val>
                                            <p:fltVal val="0"/>
                                          </p:val>
                                        </p:tav>
                                        <p:tav tm="100000">
                                          <p:val>
                                            <p:strVal val="#ppt_h"/>
                                          </p:val>
                                        </p:tav>
                                      </p:tavLst>
                                    </p:anim>
                                    <p:animEffect transition="in" filter="fade">
                                      <p:cBhvr>
                                        <p:cTn id="71" dur="500"/>
                                        <p:tgtEl>
                                          <p:spTgt spid="9"/>
                                        </p:tgtEl>
                                      </p:cBhvr>
                                    </p:animEffect>
                                  </p:childTnLst>
                                </p:cTn>
                              </p:par>
                              <p:par>
                                <p:cTn id="72" presetID="53" presetClass="entr" presetSubtype="16" fill="hold" nodeType="with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p:cTn id="74" dur="500" fill="hold"/>
                                        <p:tgtEl>
                                          <p:spTgt spid="8"/>
                                        </p:tgtEl>
                                        <p:attrNameLst>
                                          <p:attrName>ppt_w</p:attrName>
                                        </p:attrNameLst>
                                      </p:cBhvr>
                                      <p:tavLst>
                                        <p:tav tm="0">
                                          <p:val>
                                            <p:fltVal val="0"/>
                                          </p:val>
                                        </p:tav>
                                        <p:tav tm="100000">
                                          <p:val>
                                            <p:strVal val="#ppt_w"/>
                                          </p:val>
                                        </p:tav>
                                      </p:tavLst>
                                    </p:anim>
                                    <p:anim calcmode="lin" valueType="num">
                                      <p:cBhvr>
                                        <p:cTn id="75" dur="500" fill="hold"/>
                                        <p:tgtEl>
                                          <p:spTgt spid="8"/>
                                        </p:tgtEl>
                                        <p:attrNameLst>
                                          <p:attrName>ppt_h</p:attrName>
                                        </p:attrNameLst>
                                      </p:cBhvr>
                                      <p:tavLst>
                                        <p:tav tm="0">
                                          <p:val>
                                            <p:fltVal val="0"/>
                                          </p:val>
                                        </p:tav>
                                        <p:tav tm="100000">
                                          <p:val>
                                            <p:strVal val="#ppt_h"/>
                                          </p:val>
                                        </p:tav>
                                      </p:tavLst>
                                    </p:anim>
                                    <p:animEffect transition="in" filter="fade">
                                      <p:cBhvr>
                                        <p:cTn id="76" dur="500"/>
                                        <p:tgtEl>
                                          <p:spTgt spid="8"/>
                                        </p:tgtEl>
                                      </p:cBhvr>
                                    </p:animEffect>
                                  </p:childTnLst>
                                </p:cTn>
                              </p:par>
                              <p:par>
                                <p:cTn id="77" presetID="53" presetClass="entr" presetSubtype="16" fill="hold" nodeType="with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500" fill="hold"/>
                                        <p:tgtEl>
                                          <p:spTgt spid="16"/>
                                        </p:tgtEl>
                                        <p:attrNameLst>
                                          <p:attrName>ppt_w</p:attrName>
                                        </p:attrNameLst>
                                      </p:cBhvr>
                                      <p:tavLst>
                                        <p:tav tm="0">
                                          <p:val>
                                            <p:fltVal val="0"/>
                                          </p:val>
                                        </p:tav>
                                        <p:tav tm="100000">
                                          <p:val>
                                            <p:strVal val="#ppt_w"/>
                                          </p:val>
                                        </p:tav>
                                      </p:tavLst>
                                    </p:anim>
                                    <p:anim calcmode="lin" valueType="num">
                                      <p:cBhvr>
                                        <p:cTn id="80" dur="500" fill="hold"/>
                                        <p:tgtEl>
                                          <p:spTgt spid="16"/>
                                        </p:tgtEl>
                                        <p:attrNameLst>
                                          <p:attrName>ppt_h</p:attrName>
                                        </p:attrNameLst>
                                      </p:cBhvr>
                                      <p:tavLst>
                                        <p:tav tm="0">
                                          <p:val>
                                            <p:fltVal val="0"/>
                                          </p:val>
                                        </p:tav>
                                        <p:tav tm="100000">
                                          <p:val>
                                            <p:strVal val="#ppt_h"/>
                                          </p:val>
                                        </p:tav>
                                      </p:tavLst>
                                    </p:anim>
                                    <p:animEffect transition="in" filter="fade">
                                      <p:cBhvr>
                                        <p:cTn id="81" dur="500"/>
                                        <p:tgtEl>
                                          <p:spTgt spid="16"/>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p:cTn id="84" dur="500" fill="hold"/>
                                        <p:tgtEl>
                                          <p:spTgt spid="17"/>
                                        </p:tgtEl>
                                        <p:attrNameLst>
                                          <p:attrName>ppt_w</p:attrName>
                                        </p:attrNameLst>
                                      </p:cBhvr>
                                      <p:tavLst>
                                        <p:tav tm="0">
                                          <p:val>
                                            <p:fltVal val="0"/>
                                          </p:val>
                                        </p:tav>
                                        <p:tav tm="100000">
                                          <p:val>
                                            <p:strVal val="#ppt_w"/>
                                          </p:val>
                                        </p:tav>
                                      </p:tavLst>
                                    </p:anim>
                                    <p:anim calcmode="lin" valueType="num">
                                      <p:cBhvr>
                                        <p:cTn id="85" dur="500" fill="hold"/>
                                        <p:tgtEl>
                                          <p:spTgt spid="17"/>
                                        </p:tgtEl>
                                        <p:attrNameLst>
                                          <p:attrName>ppt_h</p:attrName>
                                        </p:attrNameLst>
                                      </p:cBhvr>
                                      <p:tavLst>
                                        <p:tav tm="0">
                                          <p:val>
                                            <p:fltVal val="0"/>
                                          </p:val>
                                        </p:tav>
                                        <p:tav tm="100000">
                                          <p:val>
                                            <p:strVal val="#ppt_h"/>
                                          </p:val>
                                        </p:tav>
                                      </p:tavLst>
                                    </p:anim>
                                    <p:animEffect transition="in" filter="fade">
                                      <p:cBhvr>
                                        <p:cTn id="86" dur="500"/>
                                        <p:tgtEl>
                                          <p:spTgt spid="17"/>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5"/>
                                        </p:tgtEl>
                                        <p:attrNameLst>
                                          <p:attrName>style.visibility</p:attrName>
                                        </p:attrNameLst>
                                      </p:cBhvr>
                                      <p:to>
                                        <p:strVal val="visible"/>
                                      </p:to>
                                    </p:set>
                                    <p:anim calcmode="lin" valueType="num">
                                      <p:cBhvr>
                                        <p:cTn id="96" dur="500" fill="hold"/>
                                        <p:tgtEl>
                                          <p:spTgt spid="15"/>
                                        </p:tgtEl>
                                        <p:attrNameLst>
                                          <p:attrName>ppt_w</p:attrName>
                                        </p:attrNameLst>
                                      </p:cBhvr>
                                      <p:tavLst>
                                        <p:tav tm="0">
                                          <p:val>
                                            <p:fltVal val="0"/>
                                          </p:val>
                                        </p:tav>
                                        <p:tav tm="100000">
                                          <p:val>
                                            <p:strVal val="#ppt_w"/>
                                          </p:val>
                                        </p:tav>
                                      </p:tavLst>
                                    </p:anim>
                                    <p:anim calcmode="lin" valueType="num">
                                      <p:cBhvr>
                                        <p:cTn id="97" dur="500" fill="hold"/>
                                        <p:tgtEl>
                                          <p:spTgt spid="15"/>
                                        </p:tgtEl>
                                        <p:attrNameLst>
                                          <p:attrName>ppt_h</p:attrName>
                                        </p:attrNameLst>
                                      </p:cBhvr>
                                      <p:tavLst>
                                        <p:tav tm="0">
                                          <p:val>
                                            <p:fltVal val="0"/>
                                          </p:val>
                                        </p:tav>
                                        <p:tav tm="100000">
                                          <p:val>
                                            <p:strVal val="#ppt_h"/>
                                          </p:val>
                                        </p:tav>
                                      </p:tavLst>
                                    </p:anim>
                                    <p:animEffect transition="in" filter="fade">
                                      <p:cBhvr>
                                        <p:cTn id="98" dur="500"/>
                                        <p:tgtEl>
                                          <p:spTgt spid="15"/>
                                        </p:tgtEl>
                                      </p:cBhvr>
                                    </p:animEffect>
                                  </p:childTnLst>
                                </p:cTn>
                              </p:par>
                              <p:par>
                                <p:cTn id="99" presetID="53" presetClass="entr" presetSubtype="16" fill="hold" nodeType="withEffect">
                                  <p:stCondLst>
                                    <p:cond delay="0"/>
                                  </p:stCondLst>
                                  <p:childTnLst>
                                    <p:set>
                                      <p:cBhvr>
                                        <p:cTn id="100" dur="1" fill="hold">
                                          <p:stCondLst>
                                            <p:cond delay="0"/>
                                          </p:stCondLst>
                                        </p:cTn>
                                        <p:tgtEl>
                                          <p:spTgt spid="14"/>
                                        </p:tgtEl>
                                        <p:attrNameLst>
                                          <p:attrName>style.visibility</p:attrName>
                                        </p:attrNameLst>
                                      </p:cBhvr>
                                      <p:to>
                                        <p:strVal val="visible"/>
                                      </p:to>
                                    </p:set>
                                    <p:anim calcmode="lin" valueType="num">
                                      <p:cBhvr>
                                        <p:cTn id="101" dur="500" fill="hold"/>
                                        <p:tgtEl>
                                          <p:spTgt spid="14"/>
                                        </p:tgtEl>
                                        <p:attrNameLst>
                                          <p:attrName>ppt_w</p:attrName>
                                        </p:attrNameLst>
                                      </p:cBhvr>
                                      <p:tavLst>
                                        <p:tav tm="0">
                                          <p:val>
                                            <p:fltVal val="0"/>
                                          </p:val>
                                        </p:tav>
                                        <p:tav tm="100000">
                                          <p:val>
                                            <p:strVal val="#ppt_w"/>
                                          </p:val>
                                        </p:tav>
                                      </p:tavLst>
                                    </p:anim>
                                    <p:anim calcmode="lin" valueType="num">
                                      <p:cBhvr>
                                        <p:cTn id="102" dur="500" fill="hold"/>
                                        <p:tgtEl>
                                          <p:spTgt spid="14"/>
                                        </p:tgtEl>
                                        <p:attrNameLst>
                                          <p:attrName>ppt_h</p:attrName>
                                        </p:attrNameLst>
                                      </p:cBhvr>
                                      <p:tavLst>
                                        <p:tav tm="0">
                                          <p:val>
                                            <p:fltVal val="0"/>
                                          </p:val>
                                        </p:tav>
                                        <p:tav tm="100000">
                                          <p:val>
                                            <p:strVal val="#ppt_h"/>
                                          </p:val>
                                        </p:tav>
                                      </p:tavLst>
                                    </p:anim>
                                    <p:animEffect transition="in" filter="fade">
                                      <p:cBhvr>
                                        <p:cTn id="103" dur="500"/>
                                        <p:tgtEl>
                                          <p:spTgt spid="14"/>
                                        </p:tgtEl>
                                      </p:cBhvr>
                                    </p:animEffect>
                                  </p:childTnLst>
                                </p:cTn>
                              </p:par>
                              <p:par>
                                <p:cTn id="104" presetID="53" presetClass="entr" presetSubtype="16" fill="hold" nodeType="with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p:cTn id="106" dur="500" fill="hold"/>
                                        <p:tgtEl>
                                          <p:spTgt spid="22"/>
                                        </p:tgtEl>
                                        <p:attrNameLst>
                                          <p:attrName>ppt_w</p:attrName>
                                        </p:attrNameLst>
                                      </p:cBhvr>
                                      <p:tavLst>
                                        <p:tav tm="0">
                                          <p:val>
                                            <p:fltVal val="0"/>
                                          </p:val>
                                        </p:tav>
                                        <p:tav tm="100000">
                                          <p:val>
                                            <p:strVal val="#ppt_w"/>
                                          </p:val>
                                        </p:tav>
                                      </p:tavLst>
                                    </p:anim>
                                    <p:anim calcmode="lin" valueType="num">
                                      <p:cBhvr>
                                        <p:cTn id="107" dur="500" fill="hold"/>
                                        <p:tgtEl>
                                          <p:spTgt spid="22"/>
                                        </p:tgtEl>
                                        <p:attrNameLst>
                                          <p:attrName>ppt_h</p:attrName>
                                        </p:attrNameLst>
                                      </p:cBhvr>
                                      <p:tavLst>
                                        <p:tav tm="0">
                                          <p:val>
                                            <p:fltVal val="0"/>
                                          </p:val>
                                        </p:tav>
                                        <p:tav tm="100000">
                                          <p:val>
                                            <p:strVal val="#ppt_h"/>
                                          </p:val>
                                        </p:tav>
                                      </p:tavLst>
                                    </p:anim>
                                    <p:animEffect transition="in" filter="fade">
                                      <p:cBhvr>
                                        <p:cTn id="108" dur="500"/>
                                        <p:tgtEl>
                                          <p:spTgt spid="22"/>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 calcmode="lin" valueType="num">
                                      <p:cBhvr>
                                        <p:cTn id="111" dur="500" fill="hold"/>
                                        <p:tgtEl>
                                          <p:spTgt spid="23"/>
                                        </p:tgtEl>
                                        <p:attrNameLst>
                                          <p:attrName>ppt_w</p:attrName>
                                        </p:attrNameLst>
                                      </p:cBhvr>
                                      <p:tavLst>
                                        <p:tav tm="0">
                                          <p:val>
                                            <p:fltVal val="0"/>
                                          </p:val>
                                        </p:tav>
                                        <p:tav tm="100000">
                                          <p:val>
                                            <p:strVal val="#ppt_w"/>
                                          </p:val>
                                        </p:tav>
                                      </p:tavLst>
                                    </p:anim>
                                    <p:anim calcmode="lin" valueType="num">
                                      <p:cBhvr>
                                        <p:cTn id="112" dur="500" fill="hold"/>
                                        <p:tgtEl>
                                          <p:spTgt spid="23"/>
                                        </p:tgtEl>
                                        <p:attrNameLst>
                                          <p:attrName>ppt_h</p:attrName>
                                        </p:attrNameLst>
                                      </p:cBhvr>
                                      <p:tavLst>
                                        <p:tav tm="0">
                                          <p:val>
                                            <p:fltVal val="0"/>
                                          </p:val>
                                        </p:tav>
                                        <p:tav tm="100000">
                                          <p:val>
                                            <p:strVal val="#ppt_h"/>
                                          </p:val>
                                        </p:tav>
                                      </p:tavLst>
                                    </p:anim>
                                    <p:animEffect transition="in" filter="fade">
                                      <p:cBhvr>
                                        <p:cTn id="1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7" grpId="0" animBg="1"/>
      <p:bldP spid="19" grpId="0" animBg="1"/>
      <p:bldP spid="21" grpId="0" animBg="1"/>
      <p:bldP spid="23" grpId="0" animBg="1"/>
      <p:bldP spid="25" grpId="0"/>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91ACD9-C486-694F-B8A1-067E21B954F9}"/>
              </a:ext>
            </a:extLst>
          </p:cNvPr>
          <p:cNvSpPr>
            <a:spLocks noGrp="1"/>
          </p:cNvSpPr>
          <p:nvPr>
            <p:ph type="ctrTitle"/>
          </p:nvPr>
        </p:nvSpPr>
        <p:spPr>
          <a:xfrm>
            <a:off x="1600200" y="1484870"/>
            <a:ext cx="8991600" cy="1645920"/>
          </a:xfrm>
        </p:spPr>
        <p:txBody>
          <a:bodyPr/>
          <a:lstStyle/>
          <a:p>
            <a:r>
              <a:rPr lang="en-US" dirty="0"/>
              <a:t>My timeline! </a:t>
            </a:r>
          </a:p>
        </p:txBody>
      </p:sp>
      <p:sp>
        <p:nvSpPr>
          <p:cNvPr id="3" name="Subtitle 2">
            <a:extLst>
              <a:ext uri="{FF2B5EF4-FFF2-40B4-BE49-F238E27FC236}">
                <a16:creationId xmlns="" xmlns:a16="http://schemas.microsoft.com/office/drawing/2014/main" id="{7A4644E7-F8F1-2E45-AA04-AE4ABA56A7B5}"/>
              </a:ext>
            </a:extLst>
          </p:cNvPr>
          <p:cNvSpPr>
            <a:spLocks noGrp="1"/>
          </p:cNvSpPr>
          <p:nvPr>
            <p:ph type="subTitle" idx="1"/>
          </p:nvPr>
        </p:nvSpPr>
        <p:spPr>
          <a:xfrm>
            <a:off x="2695194" y="3571958"/>
            <a:ext cx="6801612" cy="1239894"/>
          </a:xfrm>
          <a:solidFill>
            <a:schemeClr val="tx1"/>
          </a:solidFill>
        </p:spPr>
        <p:txBody>
          <a:bodyPr/>
          <a:lstStyle/>
          <a:p>
            <a:r>
              <a:rPr lang="en-IN" dirty="0">
                <a:hlinkClick r:id="rId2"/>
              </a:rPr>
              <a:t>http://www.spreadshappiness.com/my-travels/</a:t>
            </a:r>
            <a:endParaRPr lang="en-US" dirty="0"/>
          </a:p>
        </p:txBody>
      </p:sp>
      <p:pic>
        <p:nvPicPr>
          <p:cNvPr id="4" name="Picture 3">
            <a:extLst>
              <a:ext uri="{FF2B5EF4-FFF2-40B4-BE49-F238E27FC236}">
                <a16:creationId xmlns="" xmlns:a16="http://schemas.microsoft.com/office/drawing/2014/main" id="{74A2DF15-C4C3-3F41-A195-90837E3756BF}"/>
              </a:ext>
            </a:extLst>
          </p:cNvPr>
          <p:cNvPicPr>
            <a:picLocks noChangeAspect="1"/>
          </p:cNvPicPr>
          <p:nvPr/>
        </p:nvPicPr>
        <p:blipFill>
          <a:blip r:embed="rId3"/>
          <a:stretch>
            <a:fillRect/>
          </a:stretch>
        </p:blipFill>
        <p:spPr>
          <a:xfrm flipH="1" flipV="1">
            <a:off x="-1389888" y="7000958"/>
            <a:ext cx="1389888" cy="781812"/>
          </a:xfrm>
          <a:prstGeom prst="rect">
            <a:avLst/>
          </a:prstGeom>
        </p:spPr>
      </p:pic>
    </p:spTree>
    <p:extLst>
      <p:ext uri="{BB962C8B-B14F-4D97-AF65-F5344CB8AC3E}">
        <p14:creationId xmlns:p14="http://schemas.microsoft.com/office/powerpoint/2010/main" val="1431001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6BD02E-9FBA-4E46-A809-B4C4A9C3ED9C}"/>
              </a:ext>
            </a:extLst>
          </p:cNvPr>
          <p:cNvSpPr>
            <a:spLocks noGrp="1"/>
          </p:cNvSpPr>
          <p:nvPr>
            <p:ph type="title"/>
          </p:nvPr>
        </p:nvSpPr>
        <p:spPr>
          <a:xfrm>
            <a:off x="769620" y="1166589"/>
            <a:ext cx="4486656" cy="1141497"/>
          </a:xfrm>
        </p:spPr>
        <p:txBody>
          <a:bodyPr>
            <a:noAutofit/>
          </a:bodyPr>
          <a:lstStyle/>
          <a:p>
            <a:r>
              <a:rPr lang="en-US" sz="3200" dirty="0"/>
              <a:t>Stockholm for the 3</a:t>
            </a:r>
            <a:r>
              <a:rPr lang="en-US" sz="3200" baseline="30000" dirty="0"/>
              <a:t>rd</a:t>
            </a:r>
            <a:r>
              <a:rPr lang="en-US" sz="3200" dirty="0"/>
              <a:t> time</a:t>
            </a:r>
          </a:p>
        </p:txBody>
      </p:sp>
      <p:sp>
        <p:nvSpPr>
          <p:cNvPr id="4" name="Text Placeholder 3">
            <a:extLst>
              <a:ext uri="{FF2B5EF4-FFF2-40B4-BE49-F238E27FC236}">
                <a16:creationId xmlns="" xmlns:a16="http://schemas.microsoft.com/office/drawing/2014/main" id="{69924E37-6243-2447-AFDD-236F36249C1B}"/>
              </a:ext>
            </a:extLst>
          </p:cNvPr>
          <p:cNvSpPr>
            <a:spLocks noGrp="1"/>
          </p:cNvSpPr>
          <p:nvPr>
            <p:ph type="body" sz="half" idx="2"/>
          </p:nvPr>
        </p:nvSpPr>
        <p:spPr>
          <a:xfrm>
            <a:off x="1115568" y="2911090"/>
            <a:ext cx="3794760" cy="2194036"/>
          </a:xfrm>
        </p:spPr>
        <p:txBody>
          <a:bodyPr>
            <a:normAutofit/>
          </a:bodyPr>
          <a:lstStyle/>
          <a:p>
            <a:r>
              <a:rPr lang="en-US" sz="2800" dirty="0"/>
              <a:t>2010</a:t>
            </a:r>
          </a:p>
          <a:p>
            <a:r>
              <a:rPr lang="en-US" sz="2800" dirty="0"/>
              <a:t>2012</a:t>
            </a:r>
          </a:p>
          <a:p>
            <a:r>
              <a:rPr lang="en-US" sz="2800" dirty="0"/>
              <a:t>2019</a:t>
            </a:r>
          </a:p>
        </p:txBody>
      </p:sp>
      <p:pic>
        <p:nvPicPr>
          <p:cNvPr id="5" name="Picture 11" descr="http://mail.google.com/a/airtelmail.in/?attid=0.1&amp;disp=emb&amp;view=att&amp;th=12a2d94b0651e721">
            <a:extLst>
              <a:ext uri="{FF2B5EF4-FFF2-40B4-BE49-F238E27FC236}">
                <a16:creationId xmlns="" xmlns:a16="http://schemas.microsoft.com/office/drawing/2014/main" id="{0749280C-3DBF-6C4A-8E7F-BA968B94D8D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47874" y="357693"/>
            <a:ext cx="4216160" cy="316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descr="http://mail.google.com/a/airtelmail.in/?attid=0.9&amp;disp=emb&amp;view=att&amp;th=12a2db809678e017">
            <a:extLst>
              <a:ext uri="{FF2B5EF4-FFF2-40B4-BE49-F238E27FC236}">
                <a16:creationId xmlns="" xmlns:a16="http://schemas.microsoft.com/office/drawing/2014/main" id="{D9021239-D6D8-CA49-B517-AEC33C738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716" y="3244241"/>
            <a:ext cx="4233796" cy="317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 xmlns:a16="http://schemas.microsoft.com/office/drawing/2014/main" id="{20723578-B94A-FE40-AF98-7149B8CD02B2}"/>
              </a:ext>
            </a:extLst>
          </p:cNvPr>
          <p:cNvSpPr txBox="1"/>
          <p:nvPr/>
        </p:nvSpPr>
        <p:spPr>
          <a:xfrm>
            <a:off x="9818318" y="480849"/>
            <a:ext cx="726510" cy="369332"/>
          </a:xfrm>
          <a:prstGeom prst="rect">
            <a:avLst/>
          </a:prstGeom>
          <a:solidFill>
            <a:schemeClr val="bg1"/>
          </a:solidFill>
        </p:spPr>
        <p:txBody>
          <a:bodyPr wrap="square" rtlCol="0">
            <a:spAutoFit/>
          </a:bodyPr>
          <a:lstStyle/>
          <a:p>
            <a:r>
              <a:rPr lang="en-US" dirty="0"/>
              <a:t>2010</a:t>
            </a:r>
          </a:p>
        </p:txBody>
      </p:sp>
      <p:sp>
        <p:nvSpPr>
          <p:cNvPr id="8" name="TextBox 7">
            <a:extLst>
              <a:ext uri="{FF2B5EF4-FFF2-40B4-BE49-F238E27FC236}">
                <a16:creationId xmlns="" xmlns:a16="http://schemas.microsoft.com/office/drawing/2014/main" id="{A5953764-82A4-E946-BC65-1757422EBBFE}"/>
              </a:ext>
            </a:extLst>
          </p:cNvPr>
          <p:cNvSpPr txBox="1"/>
          <p:nvPr/>
        </p:nvSpPr>
        <p:spPr>
          <a:xfrm>
            <a:off x="7802097" y="3430729"/>
            <a:ext cx="853857" cy="369332"/>
          </a:xfrm>
          <a:prstGeom prst="rect">
            <a:avLst/>
          </a:prstGeom>
          <a:solidFill>
            <a:schemeClr val="bg1"/>
          </a:solidFill>
        </p:spPr>
        <p:txBody>
          <a:bodyPr wrap="square" rtlCol="0">
            <a:spAutoFit/>
          </a:bodyPr>
          <a:lstStyle/>
          <a:p>
            <a:r>
              <a:rPr lang="en-US" dirty="0"/>
              <a:t> 2012</a:t>
            </a:r>
          </a:p>
        </p:txBody>
      </p:sp>
    </p:spTree>
    <p:extLst>
      <p:ext uri="{BB962C8B-B14F-4D97-AF65-F5344CB8AC3E}">
        <p14:creationId xmlns:p14="http://schemas.microsoft.com/office/powerpoint/2010/main" val="3599877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D10C22-E0B1-B046-84FC-A62763C50D4D}"/>
              </a:ext>
            </a:extLst>
          </p:cNvPr>
          <p:cNvSpPr>
            <a:spLocks noGrp="1"/>
          </p:cNvSpPr>
          <p:nvPr>
            <p:ph type="title"/>
          </p:nvPr>
        </p:nvSpPr>
        <p:spPr>
          <a:xfrm>
            <a:off x="856343" y="1422399"/>
            <a:ext cx="4542972" cy="3381829"/>
          </a:xfrm>
        </p:spPr>
        <p:txBody>
          <a:bodyPr>
            <a:normAutofit fontScale="90000"/>
          </a:bodyPr>
          <a:lstStyle/>
          <a:p>
            <a:r>
              <a:rPr lang="en-US" dirty="0"/>
              <a:t>All throughout the</a:t>
            </a:r>
            <a:br>
              <a:rPr lang="en-US" dirty="0"/>
            </a:br>
            <a:r>
              <a:rPr lang="en-US" dirty="0"/>
              <a:t> year</a:t>
            </a:r>
            <a:r>
              <a:rPr lang="en-US" dirty="0" smtClean="0"/>
              <a:t>, no </a:t>
            </a:r>
            <a:r>
              <a:rPr lang="en-US" dirty="0"/>
              <a:t>matter the weather</a:t>
            </a:r>
            <a:r>
              <a:rPr lang="en-US" dirty="0" smtClean="0"/>
              <a:t>, people </a:t>
            </a:r>
            <a:r>
              <a:rPr lang="en-US" dirty="0"/>
              <a:t>in Stockholm are making the most of the closeness of nature to their city</a:t>
            </a:r>
            <a:br>
              <a:rPr lang="en-US" dirty="0"/>
            </a:br>
            <a:r>
              <a:rPr lang="en-US" dirty="0"/>
              <a:t>being HEALTHY AND ATIVE IS AN IMPORTANT PART OF LIFE IN SWEDEN WHAT WILL YOU GET UP TO WHEN YOU’RE HERE FOR THE GOLD CONFERENCE THIS SUMMER</a:t>
            </a:r>
          </a:p>
        </p:txBody>
      </p:sp>
      <p:pic>
        <p:nvPicPr>
          <p:cNvPr id="6" name="Content Placeholder 5">
            <a:extLst>
              <a:ext uri="{FF2B5EF4-FFF2-40B4-BE49-F238E27FC236}">
                <a16:creationId xmlns="" xmlns:a16="http://schemas.microsoft.com/office/drawing/2014/main" id="{BF318A0E-6E90-324D-9BDF-98752D27470F}"/>
              </a:ext>
            </a:extLst>
          </p:cNvPr>
          <p:cNvPicPr>
            <a:picLocks noGrp="1" noChangeAspect="1"/>
          </p:cNvPicPr>
          <p:nvPr>
            <p:ph idx="1"/>
          </p:nvPr>
        </p:nvPicPr>
        <p:blipFill>
          <a:blip r:embed="rId2"/>
          <a:stretch>
            <a:fillRect/>
          </a:stretch>
        </p:blipFill>
        <p:spPr>
          <a:xfrm>
            <a:off x="6735763" y="1020763"/>
            <a:ext cx="4816475" cy="4816475"/>
          </a:xfrm>
        </p:spPr>
      </p:pic>
      <p:sp>
        <p:nvSpPr>
          <p:cNvPr id="4" name="Text Placeholder 3">
            <a:extLst>
              <a:ext uri="{FF2B5EF4-FFF2-40B4-BE49-F238E27FC236}">
                <a16:creationId xmlns="" xmlns:a16="http://schemas.microsoft.com/office/drawing/2014/main" id="{719646AF-94D6-6C45-AE2E-80434D7B0D3E}"/>
              </a:ext>
            </a:extLst>
          </p:cNvPr>
          <p:cNvSpPr>
            <a:spLocks noGrp="1"/>
          </p:cNvSpPr>
          <p:nvPr>
            <p:ph type="body" sz="half" idx="2"/>
          </p:nvPr>
        </p:nvSpPr>
        <p:spPr>
          <a:xfrm flipV="1">
            <a:off x="-943429" y="5837237"/>
            <a:ext cx="943429" cy="360362"/>
          </a:xfrm>
        </p:spPr>
        <p:txBody>
          <a:bodyPr>
            <a:normAutofit/>
          </a:bodyPr>
          <a:lstStyle/>
          <a:p>
            <a:endParaRPr lang="en-US" dirty="0"/>
          </a:p>
        </p:txBody>
      </p:sp>
    </p:spTree>
    <p:extLst>
      <p:ext uri="{BB962C8B-B14F-4D97-AF65-F5344CB8AC3E}">
        <p14:creationId xmlns:p14="http://schemas.microsoft.com/office/powerpoint/2010/main" val="3829449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5">
            <a:extLst>
              <a:ext uri="{FF2B5EF4-FFF2-40B4-BE49-F238E27FC236}">
                <a16:creationId xmlns="" xmlns:a16="http://schemas.microsoft.com/office/drawing/2014/main" id="{95CF929D-2B66-B145-8F59-41A9A97EC27C}"/>
              </a:ext>
            </a:extLst>
          </p:cNvPr>
          <p:cNvPicPr>
            <a:picLocks noChangeAspect="1"/>
          </p:cNvPicPr>
          <p:nvPr/>
        </p:nvPicPr>
        <p:blipFill>
          <a:blip r:embed="rId2"/>
          <a:stretch>
            <a:fillRect/>
          </a:stretch>
        </p:blipFill>
        <p:spPr>
          <a:xfrm>
            <a:off x="6259513" y="366023"/>
            <a:ext cx="4816475" cy="3093080"/>
          </a:xfrm>
          <a:prstGeom prst="rect">
            <a:avLst/>
          </a:prstGeom>
        </p:spPr>
      </p:pic>
      <p:pic>
        <p:nvPicPr>
          <p:cNvPr id="3" name="Content Placeholder 5">
            <a:extLst>
              <a:ext uri="{FF2B5EF4-FFF2-40B4-BE49-F238E27FC236}">
                <a16:creationId xmlns="" xmlns:a16="http://schemas.microsoft.com/office/drawing/2014/main" id="{8D2F235A-56FC-014E-84F9-BBA9A5269D8B}"/>
              </a:ext>
            </a:extLst>
          </p:cNvPr>
          <p:cNvPicPr>
            <a:picLocks noChangeAspect="1"/>
          </p:cNvPicPr>
          <p:nvPr/>
        </p:nvPicPr>
        <p:blipFill>
          <a:blip r:embed="rId3"/>
          <a:stretch>
            <a:fillRect/>
          </a:stretch>
        </p:blipFill>
        <p:spPr>
          <a:xfrm>
            <a:off x="766763" y="381898"/>
            <a:ext cx="4816475" cy="3062977"/>
          </a:xfrm>
          <a:prstGeom prst="rect">
            <a:avLst/>
          </a:prstGeom>
        </p:spPr>
      </p:pic>
      <p:pic>
        <p:nvPicPr>
          <p:cNvPr id="4" name="Content Placeholder 5">
            <a:extLst>
              <a:ext uri="{FF2B5EF4-FFF2-40B4-BE49-F238E27FC236}">
                <a16:creationId xmlns="" xmlns:a16="http://schemas.microsoft.com/office/drawing/2014/main" id="{C14215D0-C12C-144B-9675-94E759F50526}"/>
              </a:ext>
            </a:extLst>
          </p:cNvPr>
          <p:cNvPicPr>
            <a:picLocks noChangeAspect="1"/>
          </p:cNvPicPr>
          <p:nvPr/>
        </p:nvPicPr>
        <p:blipFill>
          <a:blip r:embed="rId4"/>
          <a:stretch>
            <a:fillRect/>
          </a:stretch>
        </p:blipFill>
        <p:spPr>
          <a:xfrm>
            <a:off x="655638" y="3573560"/>
            <a:ext cx="4816475" cy="3108131"/>
          </a:xfrm>
          <a:prstGeom prst="rect">
            <a:avLst/>
          </a:prstGeom>
        </p:spPr>
      </p:pic>
      <p:pic>
        <p:nvPicPr>
          <p:cNvPr id="5" name="Content Placeholder 5">
            <a:extLst>
              <a:ext uri="{FF2B5EF4-FFF2-40B4-BE49-F238E27FC236}">
                <a16:creationId xmlns="" xmlns:a16="http://schemas.microsoft.com/office/drawing/2014/main" id="{3C609032-389A-2442-B927-618A9B185624}"/>
              </a:ext>
            </a:extLst>
          </p:cNvPr>
          <p:cNvPicPr>
            <a:picLocks noChangeAspect="1"/>
          </p:cNvPicPr>
          <p:nvPr/>
        </p:nvPicPr>
        <p:blipFill>
          <a:blip r:embed="rId5"/>
          <a:stretch>
            <a:fillRect/>
          </a:stretch>
        </p:blipFill>
        <p:spPr>
          <a:xfrm>
            <a:off x="6259513" y="3573560"/>
            <a:ext cx="4816475" cy="3100605"/>
          </a:xfrm>
          <a:prstGeom prst="rect">
            <a:avLst/>
          </a:prstGeom>
        </p:spPr>
      </p:pic>
    </p:spTree>
    <p:extLst>
      <p:ext uri="{BB962C8B-B14F-4D97-AF65-F5344CB8AC3E}">
        <p14:creationId xmlns:p14="http://schemas.microsoft.com/office/powerpoint/2010/main" val="3352466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lstStyle/>
          <a:p>
            <a:r>
              <a:rPr lang="en-US" dirty="0" smtClean="0"/>
              <a:t> </a:t>
            </a:r>
            <a:endParaRPr lang="en-US" dirty="0"/>
          </a:p>
        </p:txBody>
      </p:sp>
    </p:spTree>
    <p:extLst>
      <p:ext uri="{BB962C8B-B14F-4D97-AF65-F5344CB8AC3E}">
        <p14:creationId xmlns:p14="http://schemas.microsoft.com/office/powerpoint/2010/main" val="2441925778"/>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{A970F278-6496-3348-B58C-3BFBF57BC256}tf10001120</Template>
  <TotalTime>568</TotalTime>
  <Words>702</Words>
  <Application>Microsoft Macintosh PowerPoint</Application>
  <PresentationFormat>Custom</PresentationFormat>
  <Paragraphs>206</Paragraphs>
  <Slides>32</Slides>
  <Notes>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Parcel</vt:lpstr>
      <vt:lpstr>Welcome back!!</vt:lpstr>
      <vt:lpstr>Dimple Sinha Director</vt:lpstr>
      <vt:lpstr>Mr. Jatin gupta</vt:lpstr>
      <vt:lpstr>Mr. naveen anad</vt:lpstr>
      <vt:lpstr>Pallavi Bharadwaj</vt:lpstr>
      <vt:lpstr>  EXECUTIVE DIRECTOR ORIFLAME NATIONAL RANKING 4 FOUNDER MEMBER : SPREADS HAPPINESS  </vt:lpstr>
      <vt:lpstr>Multi level marketing</vt:lpstr>
      <vt:lpstr>According to business prediction mlm is going to be the biggest hit in 2050.</vt:lpstr>
      <vt:lpstr>Network marketing is the real world business school for the people who actually want to learn the skills of an entrepreneur rather than skills of an employee.</vt:lpstr>
      <vt:lpstr>There is a constant boost of positivity, growth and friendliness among the marketers. The recipe of success is shared with everyone.</vt:lpstr>
      <vt:lpstr>In the market of recession with no job security, network is the best bet you can make to keep your future secure. </vt:lpstr>
      <vt:lpstr>in the modernized world, where computers are taking over human work, networking is the only valuable skill that will remain in human hands.</vt:lpstr>
      <vt:lpstr>“if I would be given a chance to start all over again. I would choose network marketing”  bill gates</vt:lpstr>
      <vt:lpstr>“Network marketing is the fastest growing business of 21st century which must be joined by every young man and woman globally otherwise you can never get the best of your youth age”  dr. apj abdul kalam</vt:lpstr>
      <vt:lpstr>Terlochan KAUR DHALIWAL</vt:lpstr>
      <vt:lpstr>Why oriflame in mlm?</vt:lpstr>
      <vt:lpstr>PowerPoint Presentation</vt:lpstr>
      <vt:lpstr>PowerPoint Presentation</vt:lpstr>
      <vt:lpstr>Swedish people are one of a kind. They hold a position of one of the top most trusted people in the entire world. Swedish people are known for their kind values and innovative minds. They are very thoughtful and concerned with their roles and responsibilities.</vt:lpstr>
      <vt:lpstr>PowerPoint Presentation</vt:lpstr>
      <vt:lpstr>ORIFLAME DREAM PROGRAM –CAR,HOUSE,WEDDING &amp; EDUCATION  </vt:lpstr>
      <vt:lpstr>The Dream Program- Higher earning potential </vt:lpstr>
      <vt:lpstr>Annual Earning Potential</vt:lpstr>
      <vt:lpstr>How much you can earn in 4 years!</vt:lpstr>
      <vt:lpstr>Entry into Dream Program</vt:lpstr>
      <vt:lpstr>What are the targets ? </vt:lpstr>
      <vt:lpstr>PowerPoint Presentation</vt:lpstr>
      <vt:lpstr>My timeline! </vt:lpstr>
      <vt:lpstr>Stockholm for the 3rd time</vt:lpstr>
      <vt:lpstr>All throughout the  year, no matter the weather, people in Stockholm are making the most of the closeness of nature to their city being HEALTHY AND ATIVE IS AN IMPORTANT PART OF LIFE IN SWEDEN WHAT WILL YOU GET UP TO WHEN YOU’RE HERE FOR THE GOLD CONFERENCE THIS SUMMER</vt:lpstr>
      <vt:lpstr>PowerPoint Presentation</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Sangeeta Aggarwal</dc:creator>
  <cp:lastModifiedBy>Sangeeta Aggarwal</cp:lastModifiedBy>
  <cp:revision>28</cp:revision>
  <dcterms:created xsi:type="dcterms:W3CDTF">2019-07-19T10:38:02Z</dcterms:created>
  <dcterms:modified xsi:type="dcterms:W3CDTF">2019-07-29T07:48:57Z</dcterms:modified>
</cp:coreProperties>
</file>