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21"/>
    <p:restoredTop sz="94625"/>
  </p:normalViewPr>
  <p:slideViewPr>
    <p:cSldViewPr snapToGrid="0" snapToObjects="1">
      <p:cViewPr>
        <p:scale>
          <a:sx n="86" d="100"/>
          <a:sy n="86" d="100"/>
        </p:scale>
        <p:origin x="1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EBC21-AA25-4D4D-904D-67E8B3BB0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D67F9B-AE5D-8040-866C-41C55714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3FE27-8810-D846-882F-B912EC6CC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23C5-BAC6-904A-8797-9065FEC62D3E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50552-011E-5746-9E94-C093A3714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19246B-5FCF-A148-A6A6-F6D79073E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3D8B6-40CC-B240-B208-08F15DD97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734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AAD78-E15F-D142-BCCE-EE200C743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B47BE-C3C4-044D-9B86-BC7628B2D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B72336-3ABA-484F-9248-31D0BA366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23C5-BAC6-904A-8797-9065FEC62D3E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9EB78-2C44-2543-BA98-6BAAC6CFF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21BB2-8EC0-FA4F-BB77-6F3D70565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3D8B6-40CC-B240-B208-08F15DD97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842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51B26-2A9C-2847-9C41-31454F411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D0AC-85BD-814A-A80D-3222AE81A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4C2680-6449-4D4F-823D-7783658D5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23C5-BAC6-904A-8797-9065FEC62D3E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80451-846C-2644-8C91-A319134C2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EBAAE-3CC4-7C48-A191-A8F312A2C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3D8B6-40CC-B240-B208-08F15DD97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429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C744E-1A9C-C740-9B2D-E9F5CA331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122A8-5609-5D48-8840-D91DD64EAC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579E0-0C93-C247-96D0-74C6BF9253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284F10-4545-4543-8DD7-3066FD9F6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23C5-BAC6-904A-8797-9065FEC62D3E}" type="datetimeFigureOut">
              <a:rPr lang="en-US" smtClean="0"/>
              <a:t>6/14/19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FDF024-D075-944D-8292-44C52C91B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695A4F-DBE1-A741-A226-44295E694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3D8B6-40CC-B240-B208-08F15DD97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2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35CDF-7588-A148-8848-B0BA07307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72F1B-2BDE-E64D-9AD5-6C46816E5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EE56B3-ED4A-A049-91AB-0DEA1787EC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E8E0A0-719A-AE4E-B29C-50912D0E3C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DDECF2-B7D1-564E-86F9-B1066BE28A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C730EA-B886-D949-82E5-3BBDF6997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23C5-BAC6-904A-8797-9065FEC62D3E}" type="datetimeFigureOut">
              <a:rPr lang="en-US" smtClean="0"/>
              <a:t>6/14/19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5D4552-8221-2142-8B99-6B2784A06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4314BA-B68A-6B45-9BAB-1FB1DDD49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3D8B6-40CC-B240-B208-08F15DD97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662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E3B72-CB28-744C-8936-0E5087684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EC5FBA-BBE4-1148-A676-C56039BD5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23C5-BAC6-904A-8797-9065FEC62D3E}" type="datetimeFigureOut">
              <a:rPr lang="en-US" smtClean="0"/>
              <a:t>6/14/19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756711-C84A-AE48-A740-C067A5042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E90BF8-7692-9C49-A773-534AEC39B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3D8B6-40CC-B240-B208-08F15DD97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7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543EEE-F61D-1A44-8AF0-BA6D25B2F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23C5-BAC6-904A-8797-9065FEC62D3E}" type="datetimeFigureOut">
              <a:rPr lang="en-US" smtClean="0"/>
              <a:t>6/14/19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8C2242-C919-D04B-9BA3-CA3DCAD3E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42E904-6D42-1F41-8914-39A3FAF32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3D8B6-40CC-B240-B208-08F15DD97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885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AC401-079A-E947-946D-84BA2181E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3FD3E-7B5F-B64A-B074-FAA43B959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CCCCD-0E19-8E4B-8AF8-C5559A55BD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36880B-580D-2942-92CB-9D509611D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23C5-BAC6-904A-8797-9065FEC62D3E}" type="datetimeFigureOut">
              <a:rPr lang="en-US" smtClean="0"/>
              <a:t>6/14/19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10C2FE-6445-9247-841A-3A0A900E2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5B9EE7-83EC-0346-B58E-1265C384A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3D8B6-40CC-B240-B208-08F15DD97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237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CC9C5-2B9B-9C48-9B78-80F80F195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34D31A-7A90-E54D-A9A6-778272511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FA8FA-D127-304E-8601-73C3E54FA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C15F32-532A-384C-A188-B68FD520C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23C5-BAC6-904A-8797-9065FEC62D3E}" type="datetimeFigureOut">
              <a:rPr lang="en-US" smtClean="0"/>
              <a:t>6/14/19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BEE1DE-ED88-174A-B25D-26A5B297A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5509D9-9A4E-2948-8893-AB53408DD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3D8B6-40CC-B240-B208-08F15DD97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621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CAE8B-67D5-9A43-8AB1-2D73ED520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0DB1B7-61C7-314C-9DE9-ED80A02631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0A648-321C-254F-86BE-577146624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23C5-BAC6-904A-8797-9065FEC62D3E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72105-F9C7-BC42-9CCE-13DD0788E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D8AA9-FB32-C84A-9CF2-6A93D16A4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3D8B6-40CC-B240-B208-08F15DD97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0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3F4399-7ABC-4D45-B041-D58E6C1D45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40CCF7-8720-474D-8C8A-44F5A6D6DD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DF2988-9295-7C42-9C35-13B64959E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23C5-BAC6-904A-8797-9065FEC62D3E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F60FB-B03B-7D48-A7B4-AE103F6F7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E57F2-DF66-B548-9DF9-48BFBC83C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3D8B6-40CC-B240-B208-08F15DD97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170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3706EE-B572-A94B-B169-E49BA00D0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482B93-E5E1-DD4D-A0E8-4A29D77D5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8F099-4E67-874E-8CF3-37D4A9285D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223C5-BAC6-904A-8797-9065FEC62D3E}" type="datetimeFigureOut">
              <a:rPr lang="en-US" smtClean="0"/>
              <a:t>6/14/19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81E79-65ED-434A-9809-E5ACC124AB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FD976-E95A-F043-BB33-746FBD2B9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3D8B6-40CC-B240-B208-08F15DD97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8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0ED3F-BBB6-954E-991D-CE452802F1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EBF727-4814-714D-8621-481177C3FF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Facebook page</a:t>
            </a:r>
          </a:p>
          <a:p>
            <a:r>
              <a:rPr lang="en-US" dirty="0"/>
              <a:t>Instagram page</a:t>
            </a:r>
          </a:p>
          <a:p>
            <a:r>
              <a:rPr lang="en-US" dirty="0"/>
              <a:t>What to post and how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146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24444-93D3-4344-9B69-75D2768C1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Facebook page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A3CD19-2606-3940-9FBC-6B543E6860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7051" y="1690688"/>
            <a:ext cx="2007760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F15FCE-9A5B-5A46-8E5C-89492EAA7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0101" y="1690688"/>
            <a:ext cx="2007761" cy="43513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24C110-7824-5845-8382-790681AD9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0317" y="1690688"/>
            <a:ext cx="2007761" cy="43513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73FDE7E-417D-2444-A880-B387ED4C84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0533" y="1690688"/>
            <a:ext cx="2007761" cy="43513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DFFBF31-9D92-5B4B-94E4-D5C27E7280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0749" y="1690688"/>
            <a:ext cx="2024422" cy="4387446"/>
          </a:xfrm>
          <a:prstGeom prst="rect">
            <a:avLst/>
          </a:prstGeom>
        </p:spPr>
      </p:pic>
      <p:sp>
        <p:nvSpPr>
          <p:cNvPr id="14" name="Up Arrow 13">
            <a:extLst>
              <a:ext uri="{FF2B5EF4-FFF2-40B4-BE49-F238E27FC236}">
                <a16:creationId xmlns:a16="http://schemas.microsoft.com/office/drawing/2014/main" id="{39C77119-133E-3742-84FD-7E4AEF41D8C7}"/>
              </a:ext>
            </a:extLst>
          </p:cNvPr>
          <p:cNvSpPr/>
          <p:nvPr/>
        </p:nvSpPr>
        <p:spPr>
          <a:xfrm flipH="1">
            <a:off x="2332383" y="5879592"/>
            <a:ext cx="145774" cy="54771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 Arrow 14">
            <a:extLst>
              <a:ext uri="{FF2B5EF4-FFF2-40B4-BE49-F238E27FC236}">
                <a16:creationId xmlns:a16="http://schemas.microsoft.com/office/drawing/2014/main" id="{9FD7340A-3658-2344-911A-DC3D817EE51F}"/>
              </a:ext>
            </a:extLst>
          </p:cNvPr>
          <p:cNvSpPr/>
          <p:nvPr/>
        </p:nvSpPr>
        <p:spPr>
          <a:xfrm rot="16200000" flipH="1">
            <a:off x="3669650" y="4706776"/>
            <a:ext cx="148664" cy="54771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Up Arrow 16">
            <a:extLst>
              <a:ext uri="{FF2B5EF4-FFF2-40B4-BE49-F238E27FC236}">
                <a16:creationId xmlns:a16="http://schemas.microsoft.com/office/drawing/2014/main" id="{EFD679BE-FEE9-D843-BB23-732F4921A47C}"/>
              </a:ext>
            </a:extLst>
          </p:cNvPr>
          <p:cNvSpPr/>
          <p:nvPr/>
        </p:nvSpPr>
        <p:spPr>
          <a:xfrm rot="16200000" flipH="1">
            <a:off x="11450409" y="4053788"/>
            <a:ext cx="177901" cy="54771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Up Arrow 17">
            <a:extLst>
              <a:ext uri="{FF2B5EF4-FFF2-40B4-BE49-F238E27FC236}">
                <a16:creationId xmlns:a16="http://schemas.microsoft.com/office/drawing/2014/main" id="{810F2A5A-483D-5B43-A50B-EDBB586C993B}"/>
              </a:ext>
            </a:extLst>
          </p:cNvPr>
          <p:cNvSpPr/>
          <p:nvPr/>
        </p:nvSpPr>
        <p:spPr>
          <a:xfrm rot="10800000" flipH="1">
            <a:off x="7328453" y="4906299"/>
            <a:ext cx="145774" cy="54771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Up Arrow 18">
            <a:extLst>
              <a:ext uri="{FF2B5EF4-FFF2-40B4-BE49-F238E27FC236}">
                <a16:creationId xmlns:a16="http://schemas.microsoft.com/office/drawing/2014/main" id="{F1732CB8-9932-3D4D-AC8C-F5676F34F57C}"/>
              </a:ext>
            </a:extLst>
          </p:cNvPr>
          <p:cNvSpPr/>
          <p:nvPr/>
        </p:nvSpPr>
        <p:spPr>
          <a:xfrm rot="18528984" flipH="1">
            <a:off x="6023113" y="2468539"/>
            <a:ext cx="145774" cy="54771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034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6B07E-407B-CC44-B8C8-296ADCD5D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Facebook page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D2244E8-CDFC-1348-B3BD-ACCF9014D4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785868"/>
            <a:ext cx="2007760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5527FB-78B8-E943-8DF3-73E3FAB60B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824" y="1785868"/>
            <a:ext cx="2007760" cy="43513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7DA44F-E2E4-1844-A673-CF66E9922D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1448" y="1782590"/>
            <a:ext cx="2059260" cy="446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931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499CB-D7B4-7B45-B7EE-8335BD337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Instagram page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F6B1AF-035D-4341-8F93-6482E00543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2130978" cy="461838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40C71E-2EBE-D34B-9408-7DE117F3A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9795" y="1690688"/>
            <a:ext cx="2159127" cy="46793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0A8D964-C7DA-DF49-B9A0-9D5156C4DA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4473" y="270032"/>
            <a:ext cx="2814635" cy="610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011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BDEBA-5004-D346-A753-7FD90C81E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DO’s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995B2-6811-D24D-9CFD-9C546F5C3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4730"/>
            <a:ext cx="6795052" cy="477223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Write or fill all the required fields, add a profile picture and cover picture.</a:t>
            </a:r>
          </a:p>
          <a:p>
            <a:r>
              <a:rPr lang="en-US" dirty="0"/>
              <a:t>Tell them what you do. For </a:t>
            </a:r>
            <a:r>
              <a:rPr lang="en-US" dirty="0" err="1"/>
              <a:t>eg</a:t>
            </a:r>
            <a:r>
              <a:rPr lang="en-US" dirty="0"/>
              <a:t> : entrepreneur, </a:t>
            </a:r>
            <a:r>
              <a:rPr lang="en-US" dirty="0" err="1"/>
              <a:t>mommyprenuer</a:t>
            </a:r>
            <a:r>
              <a:rPr lang="en-US" dirty="0"/>
              <a:t>, traveler, homemaker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Add all the pictures with suitable captions that generate curiosity and motivation.</a:t>
            </a:r>
          </a:p>
          <a:p>
            <a:r>
              <a:rPr lang="en-US" dirty="0"/>
              <a:t>Select your own unique hashtag that is not used by anyone add it to every caption.</a:t>
            </a:r>
          </a:p>
          <a:p>
            <a:r>
              <a:rPr lang="en-US" dirty="0"/>
              <a:t>Add generic hashtags also to reach wider audience.</a:t>
            </a:r>
          </a:p>
          <a:p>
            <a:r>
              <a:rPr lang="en-US" dirty="0"/>
              <a:t>20% directly related to </a:t>
            </a:r>
            <a:r>
              <a:rPr lang="en-US" dirty="0" err="1"/>
              <a:t>oriflame</a:t>
            </a:r>
            <a:r>
              <a:rPr lang="en-US" dirty="0"/>
              <a:t> : using any product. 80% yourself, your hobbies, attending events, shopping etc.</a:t>
            </a:r>
          </a:p>
          <a:p>
            <a:r>
              <a:rPr lang="en-US" dirty="0"/>
              <a:t>Post regularly, if you can’t do regular, </a:t>
            </a:r>
            <a:r>
              <a:rPr lang="en-US" dirty="0" err="1"/>
              <a:t>atleast</a:t>
            </a:r>
            <a:r>
              <a:rPr lang="en-US" dirty="0"/>
              <a:t> 3 times a week.</a:t>
            </a:r>
          </a:p>
          <a:p>
            <a:r>
              <a:rPr lang="en-US" dirty="0"/>
              <a:t>Add the same pictures to your </a:t>
            </a:r>
            <a:r>
              <a:rPr lang="en-US" dirty="0" err="1"/>
              <a:t>whatsapp</a:t>
            </a:r>
            <a:r>
              <a:rPr lang="en-US" dirty="0"/>
              <a:t> status as well, ask your friends to follow you on </a:t>
            </a:r>
            <a:r>
              <a:rPr lang="en-US" dirty="0" err="1"/>
              <a:t>facebook</a:t>
            </a:r>
            <a:r>
              <a:rPr lang="en-US" dirty="0"/>
              <a:t> and Instagram.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3E7AE3-6865-184B-96C4-1E9EA5DAA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7721" y="914400"/>
            <a:ext cx="2280789" cy="49430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5B86CF-8E7E-9E4D-A17C-B105C3B82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8510" y="914400"/>
            <a:ext cx="2291577" cy="496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060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5E548-4D86-3248-975F-A67E23962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Don’ts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79F0C-0AD0-6647-9FBF-62F32860E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14391" cy="4351338"/>
          </a:xfrm>
        </p:spPr>
        <p:txBody>
          <a:bodyPr/>
          <a:lstStyle/>
          <a:p>
            <a:r>
              <a:rPr lang="en-US" dirty="0" err="1"/>
              <a:t>Donot</a:t>
            </a:r>
            <a:r>
              <a:rPr lang="en-US" dirty="0"/>
              <a:t> mention ORIFLAME in your main information area or user name.</a:t>
            </a:r>
          </a:p>
          <a:p>
            <a:r>
              <a:rPr lang="en-US" dirty="0" err="1"/>
              <a:t>Donot</a:t>
            </a:r>
            <a:r>
              <a:rPr lang="en-US" dirty="0"/>
              <a:t> copy paste </a:t>
            </a:r>
            <a:r>
              <a:rPr lang="en-US" dirty="0" err="1"/>
              <a:t>oriflame’s</a:t>
            </a:r>
            <a:r>
              <a:rPr lang="en-US" dirty="0"/>
              <a:t> catalogue in your pictures.</a:t>
            </a:r>
          </a:p>
          <a:p>
            <a:r>
              <a:rPr lang="en-US" dirty="0" err="1"/>
              <a:t>Donot</a:t>
            </a:r>
            <a:r>
              <a:rPr lang="en-US" dirty="0"/>
              <a:t> show that you are trying to sell products.</a:t>
            </a:r>
          </a:p>
          <a:p>
            <a:r>
              <a:rPr lang="en-US" dirty="0" err="1"/>
              <a:t>Donot</a:t>
            </a:r>
            <a:r>
              <a:rPr lang="en-US" dirty="0"/>
              <a:t> stop posting once you have started.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2C65DC-EDA7-BA48-87E0-47B6EA68F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8055" y="0"/>
            <a:ext cx="38585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32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191</Words>
  <Application>Microsoft Macintosh PowerPoint</Application>
  <PresentationFormat>Widescreen</PresentationFormat>
  <Paragraphs>21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Social Media</vt:lpstr>
      <vt:lpstr>Facebook page</vt:lpstr>
      <vt:lpstr>Facebook page</vt:lpstr>
      <vt:lpstr>Instagram page</vt:lpstr>
      <vt:lpstr>DO’s </vt:lpstr>
      <vt:lpstr>Don’ts </vt:lpstr>
    </vt:vector>
  </TitlesOfParts>
  <Company/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</dc:title>
  <dc:creator>Sangeeta Aggarwal</dc:creator>
  <cp:lastModifiedBy>Sangeeta Aggarwal</cp:lastModifiedBy>
  <cp:revision>6</cp:revision>
  <dcterms:created xsi:type="dcterms:W3CDTF">2019-06-14T10:22:18Z</dcterms:created>
  <dcterms:modified xsi:type="dcterms:W3CDTF">2019-06-14T11:33:28Z</dcterms:modified>
</cp:coreProperties>
</file>